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9" r:id="rId4"/>
    <p:sldId id="259" r:id="rId5"/>
    <p:sldId id="260" r:id="rId6"/>
    <p:sldId id="288" r:id="rId7"/>
    <p:sldId id="304" r:id="rId8"/>
    <p:sldId id="311" r:id="rId9"/>
    <p:sldId id="303" r:id="rId10"/>
    <p:sldId id="284" r:id="rId11"/>
    <p:sldId id="293" r:id="rId12"/>
    <p:sldId id="297" r:id="rId13"/>
    <p:sldId id="319" r:id="rId14"/>
    <p:sldId id="296" r:id="rId15"/>
    <p:sldId id="308" r:id="rId16"/>
    <p:sldId id="314" r:id="rId17"/>
    <p:sldId id="568" r:id="rId18"/>
    <p:sldId id="318" r:id="rId19"/>
    <p:sldId id="315" r:id="rId20"/>
    <p:sldId id="316" r:id="rId21"/>
    <p:sldId id="317" r:id="rId22"/>
    <p:sldId id="312" r:id="rId23"/>
    <p:sldId id="306" r:id="rId24"/>
    <p:sldId id="305" r:id="rId25"/>
    <p:sldId id="301" r:id="rId26"/>
    <p:sldId id="285" r:id="rId27"/>
    <p:sldId id="309" r:id="rId28"/>
    <p:sldId id="310" r:id="rId29"/>
    <p:sldId id="313" r:id="rId30"/>
    <p:sldId id="261" r:id="rId31"/>
    <p:sldId id="270" r:id="rId32"/>
    <p:sldId id="279" r:id="rId33"/>
    <p:sldId id="271" r:id="rId34"/>
    <p:sldId id="300" r:id="rId35"/>
    <p:sldId id="263" r:id="rId36"/>
    <p:sldId id="266" r:id="rId37"/>
    <p:sldId id="264" r:id="rId38"/>
    <p:sldId id="283" r:id="rId39"/>
    <p:sldId id="292" r:id="rId40"/>
    <p:sldId id="290" r:id="rId41"/>
    <p:sldId id="276" r:id="rId42"/>
    <p:sldId id="280" r:id="rId43"/>
    <p:sldId id="273" r:id="rId44"/>
    <p:sldId id="278" r:id="rId45"/>
    <p:sldId id="281" r:id="rId46"/>
    <p:sldId id="291" r:id="rId47"/>
    <p:sldId id="307" r:id="rId48"/>
    <p:sldId id="282" r:id="rId49"/>
    <p:sldId id="565" r:id="rId50"/>
    <p:sldId id="566" r:id="rId51"/>
    <p:sldId id="574" r:id="rId52"/>
    <p:sldId id="567" r:id="rId53"/>
    <p:sldId id="569" r:id="rId54"/>
    <p:sldId id="570" r:id="rId55"/>
    <p:sldId id="571" r:id="rId56"/>
    <p:sldId id="572" r:id="rId57"/>
    <p:sldId id="573" r:id="rId58"/>
    <p:sldId id="583" r:id="rId59"/>
    <p:sldId id="585" r:id="rId60"/>
    <p:sldId id="586" r:id="rId61"/>
    <p:sldId id="584" r:id="rId62"/>
    <p:sldId id="578" r:id="rId63"/>
    <p:sldId id="575" r:id="rId64"/>
    <p:sldId id="576" r:id="rId65"/>
    <p:sldId id="579" r:id="rId66"/>
    <p:sldId id="581" r:id="rId67"/>
    <p:sldId id="582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AAA"/>
    <a:srgbClr val="F7A38F"/>
    <a:srgbClr val="FCD1C2"/>
    <a:srgbClr val="FCBF8B"/>
    <a:srgbClr val="F69A89"/>
    <a:srgbClr val="F47665"/>
    <a:srgbClr val="FF9300"/>
    <a:srgbClr val="E46C0B"/>
    <a:srgbClr val="7979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1"/>
    <p:restoredTop sz="93613"/>
  </p:normalViewPr>
  <p:slideViewPr>
    <p:cSldViewPr snapToGrid="0" snapToObjects="1">
      <p:cViewPr varScale="1">
        <p:scale>
          <a:sx n="114" d="100"/>
          <a:sy n="114" d="100"/>
        </p:scale>
        <p:origin x="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32465-4381-9D4D-9D24-F427E6D53FC7}" type="doc">
      <dgm:prSet loTypeId="urn:microsoft.com/office/officeart/2005/8/layout/chevron1" loCatId="" qsTypeId="urn:microsoft.com/office/officeart/2005/8/quickstyle/simple5" qsCatId="simple" csTypeId="urn:microsoft.com/office/officeart/2005/8/colors/colorful4" csCatId="colorful" phldr="1"/>
      <dgm:spPr/>
    </dgm:pt>
    <dgm:pt modelId="{EC9CDE15-D907-E34F-8673-FB65058266B8}">
      <dgm:prSet phldrT="[Texto]"/>
      <dgm:spPr/>
      <dgm:t>
        <a:bodyPr/>
        <a:lstStyle/>
        <a:p>
          <a:r>
            <a:rPr lang="pt-BR" dirty="0"/>
            <a:t>Pesquisa</a:t>
          </a:r>
        </a:p>
        <a:p>
          <a:r>
            <a:rPr lang="pt-BR" dirty="0"/>
            <a:t> </a:t>
          </a:r>
          <a:r>
            <a:rPr lang="pt-BR" dirty="0" err="1"/>
            <a:t>ad-hoc</a:t>
          </a:r>
          <a:endParaRPr lang="pt-BR" dirty="0"/>
        </a:p>
      </dgm:t>
    </dgm:pt>
    <dgm:pt modelId="{22A3AF2B-228A-4E47-B6D9-52CA78419981}" type="parTrans" cxnId="{37049BDD-3056-FF4C-BC22-0E4A16FC02DF}">
      <dgm:prSet/>
      <dgm:spPr/>
      <dgm:t>
        <a:bodyPr/>
        <a:lstStyle/>
        <a:p>
          <a:endParaRPr lang="pt-BR"/>
        </a:p>
      </dgm:t>
    </dgm:pt>
    <dgm:pt modelId="{540E5C89-66B6-E14F-9DFA-EDD7EEF98D8C}" type="sibTrans" cxnId="{37049BDD-3056-FF4C-BC22-0E4A16FC02DF}">
      <dgm:prSet/>
      <dgm:spPr/>
      <dgm:t>
        <a:bodyPr/>
        <a:lstStyle/>
        <a:p>
          <a:endParaRPr lang="pt-BR"/>
        </a:p>
      </dgm:t>
    </dgm:pt>
    <dgm:pt modelId="{0CB543F2-C4D7-444C-A153-6145D9E76391}">
      <dgm:prSet phldrT="[Texto]"/>
      <dgm:spPr/>
      <dgm:t>
        <a:bodyPr/>
        <a:lstStyle/>
        <a:p>
          <a:r>
            <a:rPr lang="pt-BR" dirty="0"/>
            <a:t>Tentativa de </a:t>
          </a:r>
          <a:r>
            <a:rPr lang="pt-BR" dirty="0" err="1"/>
            <a:t>string</a:t>
          </a:r>
          <a:r>
            <a:rPr lang="pt-BR" dirty="0"/>
            <a:t>-busca estruturada</a:t>
          </a:r>
        </a:p>
      </dgm:t>
    </dgm:pt>
    <dgm:pt modelId="{27913CEF-02EB-4D49-B011-72E03976CD81}" type="parTrans" cxnId="{2240F6D2-282C-7F45-AD86-4240484219F6}">
      <dgm:prSet/>
      <dgm:spPr/>
      <dgm:t>
        <a:bodyPr/>
        <a:lstStyle/>
        <a:p>
          <a:endParaRPr lang="pt-BR"/>
        </a:p>
      </dgm:t>
    </dgm:pt>
    <dgm:pt modelId="{C722B841-99F4-3E48-98FE-07A718C659D2}" type="sibTrans" cxnId="{2240F6D2-282C-7F45-AD86-4240484219F6}">
      <dgm:prSet/>
      <dgm:spPr/>
      <dgm:t>
        <a:bodyPr/>
        <a:lstStyle/>
        <a:p>
          <a:endParaRPr lang="pt-BR"/>
        </a:p>
      </dgm:t>
    </dgm:pt>
    <dgm:pt modelId="{FCE47EF4-E621-9A40-87FC-A59E75725897}">
      <dgm:prSet phldrT="[Texto]"/>
      <dgm:spPr/>
      <dgm:t>
        <a:bodyPr/>
        <a:lstStyle/>
        <a:p>
          <a:r>
            <a:rPr lang="pt-BR" dirty="0"/>
            <a:t>Estudos Secundários</a:t>
          </a:r>
        </a:p>
      </dgm:t>
    </dgm:pt>
    <dgm:pt modelId="{95189BC9-BFF8-9144-B1FF-176FFEE9F47D}" type="parTrans" cxnId="{903B1154-4846-8B46-9645-F7BDA889DE9B}">
      <dgm:prSet/>
      <dgm:spPr/>
      <dgm:t>
        <a:bodyPr/>
        <a:lstStyle/>
        <a:p>
          <a:endParaRPr lang="pt-BR"/>
        </a:p>
      </dgm:t>
    </dgm:pt>
    <dgm:pt modelId="{260EB734-F0FE-1344-9276-8EE787ACE374}" type="sibTrans" cxnId="{903B1154-4846-8B46-9645-F7BDA889DE9B}">
      <dgm:prSet/>
      <dgm:spPr/>
      <dgm:t>
        <a:bodyPr/>
        <a:lstStyle/>
        <a:p>
          <a:endParaRPr lang="pt-BR"/>
        </a:p>
      </dgm:t>
    </dgm:pt>
    <dgm:pt modelId="{3F0EC83A-282B-B243-903B-6A01289A8222}">
      <dgm:prSet phldrT="[Texto]"/>
      <dgm:spPr/>
      <dgm:t>
        <a:bodyPr/>
        <a:lstStyle/>
        <a:p>
          <a:r>
            <a:rPr lang="pt-BR" dirty="0" err="1"/>
            <a:t>Snowballing</a:t>
          </a:r>
          <a:r>
            <a:rPr lang="pt-BR" dirty="0"/>
            <a:t> reverso e adiante</a:t>
          </a:r>
        </a:p>
      </dgm:t>
    </dgm:pt>
    <dgm:pt modelId="{0C787D44-D361-0247-8B11-8BA122BD64EA}" type="parTrans" cxnId="{A5E5C46A-6A9C-6B4E-9860-BA37844CE72F}">
      <dgm:prSet/>
      <dgm:spPr/>
      <dgm:t>
        <a:bodyPr/>
        <a:lstStyle/>
        <a:p>
          <a:endParaRPr lang="pt-BR"/>
        </a:p>
      </dgm:t>
    </dgm:pt>
    <dgm:pt modelId="{082CFA72-E91B-3F4B-95D4-59BD01D6C290}" type="sibTrans" cxnId="{A5E5C46A-6A9C-6B4E-9860-BA37844CE72F}">
      <dgm:prSet/>
      <dgm:spPr/>
      <dgm:t>
        <a:bodyPr/>
        <a:lstStyle/>
        <a:p>
          <a:endParaRPr lang="pt-BR"/>
        </a:p>
      </dgm:t>
    </dgm:pt>
    <dgm:pt modelId="{0F9030A9-D892-8948-997F-5048D1EF234F}">
      <dgm:prSet phldrT="[Texto]"/>
      <dgm:spPr/>
      <dgm:t>
        <a:bodyPr/>
        <a:lstStyle/>
        <a:p>
          <a:r>
            <a:rPr lang="pt-BR" dirty="0"/>
            <a:t>Normativos de Contratação de SW.</a:t>
          </a:r>
        </a:p>
      </dgm:t>
    </dgm:pt>
    <dgm:pt modelId="{ED15ACB6-C480-0745-AA6A-D055EF9E5684}" type="parTrans" cxnId="{4648C862-CED8-2745-B99F-BD3345A551D8}">
      <dgm:prSet/>
      <dgm:spPr/>
      <dgm:t>
        <a:bodyPr/>
        <a:lstStyle/>
        <a:p>
          <a:endParaRPr lang="pt-BR"/>
        </a:p>
      </dgm:t>
    </dgm:pt>
    <dgm:pt modelId="{30798721-5CDA-8848-A06B-6483BF97BF10}" type="sibTrans" cxnId="{4648C862-CED8-2745-B99F-BD3345A551D8}">
      <dgm:prSet/>
      <dgm:spPr/>
      <dgm:t>
        <a:bodyPr/>
        <a:lstStyle/>
        <a:p>
          <a:endParaRPr lang="pt-BR"/>
        </a:p>
      </dgm:t>
    </dgm:pt>
    <dgm:pt modelId="{B2EEE4BC-A6ED-0042-80A5-4A6332752986}" type="pres">
      <dgm:prSet presAssocID="{24832465-4381-9D4D-9D24-F427E6D53FC7}" presName="Name0" presStyleCnt="0">
        <dgm:presLayoutVars>
          <dgm:dir/>
          <dgm:animLvl val="lvl"/>
          <dgm:resizeHandles val="exact"/>
        </dgm:presLayoutVars>
      </dgm:prSet>
      <dgm:spPr/>
    </dgm:pt>
    <dgm:pt modelId="{2E82F77B-88B6-3449-8AAA-48E4DF3D4C6B}" type="pres">
      <dgm:prSet presAssocID="{EC9CDE15-D907-E34F-8673-FB65058266B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1C4B289-F318-4949-9BE4-9215A08A5759}" type="pres">
      <dgm:prSet presAssocID="{540E5C89-66B6-E14F-9DFA-EDD7EEF98D8C}" presName="parTxOnlySpace" presStyleCnt="0"/>
      <dgm:spPr/>
    </dgm:pt>
    <dgm:pt modelId="{0B79752E-51BA-374D-AC53-2122FAD97626}" type="pres">
      <dgm:prSet presAssocID="{0CB543F2-C4D7-444C-A153-6145D9E7639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3B25282-644A-0649-A0B0-56B1D19FFA59}" type="pres">
      <dgm:prSet presAssocID="{C722B841-99F4-3E48-98FE-07A718C659D2}" presName="parTxOnlySpace" presStyleCnt="0"/>
      <dgm:spPr/>
    </dgm:pt>
    <dgm:pt modelId="{1F2660C0-7772-A543-82EE-73B2AC27C6D4}" type="pres">
      <dgm:prSet presAssocID="{FCE47EF4-E621-9A40-87FC-A59E7572589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39E97AD-9154-4E46-8089-EC65633E7BA5}" type="pres">
      <dgm:prSet presAssocID="{260EB734-F0FE-1344-9276-8EE787ACE374}" presName="parTxOnlySpace" presStyleCnt="0"/>
      <dgm:spPr/>
    </dgm:pt>
    <dgm:pt modelId="{076EB668-326F-FE4E-95CC-49A12F654B96}" type="pres">
      <dgm:prSet presAssocID="{3F0EC83A-282B-B243-903B-6A01289A822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A837154-3236-EB4A-B103-8FBFF91B3F10}" type="pres">
      <dgm:prSet presAssocID="{082CFA72-E91B-3F4B-95D4-59BD01D6C290}" presName="parTxOnlySpace" presStyleCnt="0"/>
      <dgm:spPr/>
    </dgm:pt>
    <dgm:pt modelId="{24CC2D60-984A-2F4F-B36F-DAC561AF304F}" type="pres">
      <dgm:prSet presAssocID="{0F9030A9-D892-8948-997F-5048D1EF234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03B1154-4846-8B46-9645-F7BDA889DE9B}" srcId="{24832465-4381-9D4D-9D24-F427E6D53FC7}" destId="{FCE47EF4-E621-9A40-87FC-A59E75725897}" srcOrd="2" destOrd="0" parTransId="{95189BC9-BFF8-9144-B1FF-176FFEE9F47D}" sibTransId="{260EB734-F0FE-1344-9276-8EE787ACE374}"/>
    <dgm:cxn modelId="{F9233356-4FB9-4F40-AA94-D5CCE50507BF}" type="presOf" srcId="{0F9030A9-D892-8948-997F-5048D1EF234F}" destId="{24CC2D60-984A-2F4F-B36F-DAC561AF304F}" srcOrd="0" destOrd="0" presId="urn:microsoft.com/office/officeart/2005/8/layout/chevron1"/>
    <dgm:cxn modelId="{BEE4DC58-7E5A-524C-93A6-F89AAA41D354}" type="presOf" srcId="{EC9CDE15-D907-E34F-8673-FB65058266B8}" destId="{2E82F77B-88B6-3449-8AAA-48E4DF3D4C6B}" srcOrd="0" destOrd="0" presId="urn:microsoft.com/office/officeart/2005/8/layout/chevron1"/>
    <dgm:cxn modelId="{4648C862-CED8-2745-B99F-BD3345A551D8}" srcId="{24832465-4381-9D4D-9D24-F427E6D53FC7}" destId="{0F9030A9-D892-8948-997F-5048D1EF234F}" srcOrd="4" destOrd="0" parTransId="{ED15ACB6-C480-0745-AA6A-D055EF9E5684}" sibTransId="{30798721-5CDA-8848-A06B-6483BF97BF10}"/>
    <dgm:cxn modelId="{9CEE0768-7CC0-A845-A584-8A35653CC684}" type="presOf" srcId="{0CB543F2-C4D7-444C-A153-6145D9E76391}" destId="{0B79752E-51BA-374D-AC53-2122FAD97626}" srcOrd="0" destOrd="0" presId="urn:microsoft.com/office/officeart/2005/8/layout/chevron1"/>
    <dgm:cxn modelId="{A5E5C46A-6A9C-6B4E-9860-BA37844CE72F}" srcId="{24832465-4381-9D4D-9D24-F427E6D53FC7}" destId="{3F0EC83A-282B-B243-903B-6A01289A8222}" srcOrd="3" destOrd="0" parTransId="{0C787D44-D361-0247-8B11-8BA122BD64EA}" sibTransId="{082CFA72-E91B-3F4B-95D4-59BD01D6C290}"/>
    <dgm:cxn modelId="{DE9FDC8F-ED0B-0148-A0FC-E08858CA8E6A}" type="presOf" srcId="{FCE47EF4-E621-9A40-87FC-A59E75725897}" destId="{1F2660C0-7772-A543-82EE-73B2AC27C6D4}" srcOrd="0" destOrd="0" presId="urn:microsoft.com/office/officeart/2005/8/layout/chevron1"/>
    <dgm:cxn modelId="{5F7BE9A7-465F-C54C-8D2C-6BC494212251}" type="presOf" srcId="{3F0EC83A-282B-B243-903B-6A01289A8222}" destId="{076EB668-326F-FE4E-95CC-49A12F654B96}" srcOrd="0" destOrd="0" presId="urn:microsoft.com/office/officeart/2005/8/layout/chevron1"/>
    <dgm:cxn modelId="{2240F6D2-282C-7F45-AD86-4240484219F6}" srcId="{24832465-4381-9D4D-9D24-F427E6D53FC7}" destId="{0CB543F2-C4D7-444C-A153-6145D9E76391}" srcOrd="1" destOrd="0" parTransId="{27913CEF-02EB-4D49-B011-72E03976CD81}" sibTransId="{C722B841-99F4-3E48-98FE-07A718C659D2}"/>
    <dgm:cxn modelId="{37049BDD-3056-FF4C-BC22-0E4A16FC02DF}" srcId="{24832465-4381-9D4D-9D24-F427E6D53FC7}" destId="{EC9CDE15-D907-E34F-8673-FB65058266B8}" srcOrd="0" destOrd="0" parTransId="{22A3AF2B-228A-4E47-B6D9-52CA78419981}" sibTransId="{540E5C89-66B6-E14F-9DFA-EDD7EEF98D8C}"/>
    <dgm:cxn modelId="{2C9332F2-74D7-AB4D-AB47-616A2D9B0838}" type="presOf" srcId="{24832465-4381-9D4D-9D24-F427E6D53FC7}" destId="{B2EEE4BC-A6ED-0042-80A5-4A6332752986}" srcOrd="0" destOrd="0" presId="urn:microsoft.com/office/officeart/2005/8/layout/chevron1"/>
    <dgm:cxn modelId="{35A5BAD2-FD85-7B4B-9B46-28C1444348A9}" type="presParOf" srcId="{B2EEE4BC-A6ED-0042-80A5-4A6332752986}" destId="{2E82F77B-88B6-3449-8AAA-48E4DF3D4C6B}" srcOrd="0" destOrd="0" presId="urn:microsoft.com/office/officeart/2005/8/layout/chevron1"/>
    <dgm:cxn modelId="{6ECBDEB3-9BC2-004C-832C-F2668258392E}" type="presParOf" srcId="{B2EEE4BC-A6ED-0042-80A5-4A6332752986}" destId="{71C4B289-F318-4949-9BE4-9215A08A5759}" srcOrd="1" destOrd="0" presId="urn:microsoft.com/office/officeart/2005/8/layout/chevron1"/>
    <dgm:cxn modelId="{9085A710-A958-D64C-AA1E-533090D6474F}" type="presParOf" srcId="{B2EEE4BC-A6ED-0042-80A5-4A6332752986}" destId="{0B79752E-51BA-374D-AC53-2122FAD97626}" srcOrd="2" destOrd="0" presId="urn:microsoft.com/office/officeart/2005/8/layout/chevron1"/>
    <dgm:cxn modelId="{09F5A8BB-BA90-D848-82B2-EE90EE0889BB}" type="presParOf" srcId="{B2EEE4BC-A6ED-0042-80A5-4A6332752986}" destId="{B3B25282-644A-0649-A0B0-56B1D19FFA59}" srcOrd="3" destOrd="0" presId="urn:microsoft.com/office/officeart/2005/8/layout/chevron1"/>
    <dgm:cxn modelId="{41584279-5DB3-874B-B652-02069EBEA68E}" type="presParOf" srcId="{B2EEE4BC-A6ED-0042-80A5-4A6332752986}" destId="{1F2660C0-7772-A543-82EE-73B2AC27C6D4}" srcOrd="4" destOrd="0" presId="urn:microsoft.com/office/officeart/2005/8/layout/chevron1"/>
    <dgm:cxn modelId="{9D62F896-7037-684C-9556-3C8421CE97C9}" type="presParOf" srcId="{B2EEE4BC-A6ED-0042-80A5-4A6332752986}" destId="{E39E97AD-9154-4E46-8089-EC65633E7BA5}" srcOrd="5" destOrd="0" presId="urn:microsoft.com/office/officeart/2005/8/layout/chevron1"/>
    <dgm:cxn modelId="{F87DF254-E27C-B843-95B3-26F357026674}" type="presParOf" srcId="{B2EEE4BC-A6ED-0042-80A5-4A6332752986}" destId="{076EB668-326F-FE4E-95CC-49A12F654B96}" srcOrd="6" destOrd="0" presId="urn:microsoft.com/office/officeart/2005/8/layout/chevron1"/>
    <dgm:cxn modelId="{C521EF5C-9D7F-0D4A-BF9F-8B960E7CDB3B}" type="presParOf" srcId="{B2EEE4BC-A6ED-0042-80A5-4A6332752986}" destId="{4A837154-3236-EB4A-B103-8FBFF91B3F10}" srcOrd="7" destOrd="0" presId="urn:microsoft.com/office/officeart/2005/8/layout/chevron1"/>
    <dgm:cxn modelId="{8AC9A4AE-654F-4F42-AE7B-6BBFE0360EF6}" type="presParOf" srcId="{B2EEE4BC-A6ED-0042-80A5-4A6332752986}" destId="{24CC2D60-984A-2F4F-B36F-DAC561AF304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32465-4381-9D4D-9D24-F427E6D53FC7}" type="doc">
      <dgm:prSet loTypeId="urn:microsoft.com/office/officeart/2005/8/layout/chevron1" loCatId="" qsTypeId="urn:microsoft.com/office/officeart/2005/8/quickstyle/simple5" qsCatId="simple" csTypeId="urn:microsoft.com/office/officeart/2005/8/colors/colorful4" csCatId="colorful" phldr="1"/>
      <dgm:spPr/>
    </dgm:pt>
    <dgm:pt modelId="{EC9CDE15-D907-E34F-8673-FB65058266B8}">
      <dgm:prSet phldrT="[Texto]" custT="1"/>
      <dgm:spPr/>
      <dgm:t>
        <a:bodyPr/>
        <a:lstStyle/>
        <a:p>
          <a:r>
            <a:rPr lang="pt-BR" sz="1400" dirty="0"/>
            <a:t>Pesquisa</a:t>
          </a:r>
        </a:p>
        <a:p>
          <a:r>
            <a:rPr lang="pt-BR" sz="1400" dirty="0"/>
            <a:t> </a:t>
          </a:r>
          <a:r>
            <a:rPr lang="pt-BR" sz="1400" dirty="0" err="1"/>
            <a:t>ad-hoc</a:t>
          </a:r>
          <a:endParaRPr lang="pt-BR" sz="1400" dirty="0"/>
        </a:p>
      </dgm:t>
    </dgm:pt>
    <dgm:pt modelId="{22A3AF2B-228A-4E47-B6D9-52CA78419981}" type="parTrans" cxnId="{37049BDD-3056-FF4C-BC22-0E4A16FC02DF}">
      <dgm:prSet/>
      <dgm:spPr/>
      <dgm:t>
        <a:bodyPr/>
        <a:lstStyle/>
        <a:p>
          <a:endParaRPr lang="pt-BR" sz="1400"/>
        </a:p>
      </dgm:t>
    </dgm:pt>
    <dgm:pt modelId="{540E5C89-66B6-E14F-9DFA-EDD7EEF98D8C}" type="sibTrans" cxnId="{37049BDD-3056-FF4C-BC22-0E4A16FC02DF}">
      <dgm:prSet/>
      <dgm:spPr/>
      <dgm:t>
        <a:bodyPr/>
        <a:lstStyle/>
        <a:p>
          <a:endParaRPr lang="pt-BR" sz="1400"/>
        </a:p>
      </dgm:t>
    </dgm:pt>
    <dgm:pt modelId="{0CB543F2-C4D7-444C-A153-6145D9E76391}">
      <dgm:prSet phldrT="[Texto]" custT="1"/>
      <dgm:spPr/>
      <dgm:t>
        <a:bodyPr/>
        <a:lstStyle/>
        <a:p>
          <a:r>
            <a:rPr lang="pt-BR" sz="1400" dirty="0"/>
            <a:t>Tentativa de </a:t>
          </a:r>
          <a:r>
            <a:rPr lang="pt-BR" sz="1400" dirty="0" err="1"/>
            <a:t>string</a:t>
          </a:r>
          <a:r>
            <a:rPr lang="pt-BR" sz="1400" dirty="0"/>
            <a:t>-busca estruturada</a:t>
          </a:r>
        </a:p>
      </dgm:t>
    </dgm:pt>
    <dgm:pt modelId="{27913CEF-02EB-4D49-B011-72E03976CD81}" type="parTrans" cxnId="{2240F6D2-282C-7F45-AD86-4240484219F6}">
      <dgm:prSet/>
      <dgm:spPr/>
      <dgm:t>
        <a:bodyPr/>
        <a:lstStyle/>
        <a:p>
          <a:endParaRPr lang="pt-BR" sz="1400"/>
        </a:p>
      </dgm:t>
    </dgm:pt>
    <dgm:pt modelId="{C722B841-99F4-3E48-98FE-07A718C659D2}" type="sibTrans" cxnId="{2240F6D2-282C-7F45-AD86-4240484219F6}">
      <dgm:prSet/>
      <dgm:spPr/>
      <dgm:t>
        <a:bodyPr/>
        <a:lstStyle/>
        <a:p>
          <a:endParaRPr lang="pt-BR" sz="1400"/>
        </a:p>
      </dgm:t>
    </dgm:pt>
    <dgm:pt modelId="{FCE47EF4-E621-9A40-87FC-A59E75725897}">
      <dgm:prSet phldrT="[Texto]" custT="1"/>
      <dgm:spPr/>
      <dgm:t>
        <a:bodyPr/>
        <a:lstStyle/>
        <a:p>
          <a:r>
            <a:rPr lang="pt-BR" sz="1400" dirty="0"/>
            <a:t>Estudos Secundários</a:t>
          </a:r>
        </a:p>
      </dgm:t>
    </dgm:pt>
    <dgm:pt modelId="{95189BC9-BFF8-9144-B1FF-176FFEE9F47D}" type="parTrans" cxnId="{903B1154-4846-8B46-9645-F7BDA889DE9B}">
      <dgm:prSet/>
      <dgm:spPr/>
      <dgm:t>
        <a:bodyPr/>
        <a:lstStyle/>
        <a:p>
          <a:endParaRPr lang="pt-BR" sz="1400"/>
        </a:p>
      </dgm:t>
    </dgm:pt>
    <dgm:pt modelId="{260EB734-F0FE-1344-9276-8EE787ACE374}" type="sibTrans" cxnId="{903B1154-4846-8B46-9645-F7BDA889DE9B}">
      <dgm:prSet/>
      <dgm:spPr/>
      <dgm:t>
        <a:bodyPr/>
        <a:lstStyle/>
        <a:p>
          <a:endParaRPr lang="pt-BR" sz="1400"/>
        </a:p>
      </dgm:t>
    </dgm:pt>
    <dgm:pt modelId="{3F0EC83A-282B-B243-903B-6A01289A8222}">
      <dgm:prSet phldrT="[Texto]" custT="1"/>
      <dgm:spPr/>
      <dgm:t>
        <a:bodyPr/>
        <a:lstStyle/>
        <a:p>
          <a:r>
            <a:rPr lang="pt-BR" sz="1400" dirty="0" err="1"/>
            <a:t>Snowballing</a:t>
          </a:r>
          <a:r>
            <a:rPr lang="pt-BR" sz="1400" dirty="0"/>
            <a:t> reverso e adiante</a:t>
          </a:r>
        </a:p>
      </dgm:t>
    </dgm:pt>
    <dgm:pt modelId="{0C787D44-D361-0247-8B11-8BA122BD64EA}" type="parTrans" cxnId="{A5E5C46A-6A9C-6B4E-9860-BA37844CE72F}">
      <dgm:prSet/>
      <dgm:spPr/>
      <dgm:t>
        <a:bodyPr/>
        <a:lstStyle/>
        <a:p>
          <a:endParaRPr lang="pt-BR" sz="1400"/>
        </a:p>
      </dgm:t>
    </dgm:pt>
    <dgm:pt modelId="{082CFA72-E91B-3F4B-95D4-59BD01D6C290}" type="sibTrans" cxnId="{A5E5C46A-6A9C-6B4E-9860-BA37844CE72F}">
      <dgm:prSet/>
      <dgm:spPr/>
      <dgm:t>
        <a:bodyPr/>
        <a:lstStyle/>
        <a:p>
          <a:endParaRPr lang="pt-BR" sz="1400"/>
        </a:p>
      </dgm:t>
    </dgm:pt>
    <dgm:pt modelId="{B2EEE4BC-A6ED-0042-80A5-4A6332752986}" type="pres">
      <dgm:prSet presAssocID="{24832465-4381-9D4D-9D24-F427E6D53FC7}" presName="Name0" presStyleCnt="0">
        <dgm:presLayoutVars>
          <dgm:dir/>
          <dgm:animLvl val="lvl"/>
          <dgm:resizeHandles val="exact"/>
        </dgm:presLayoutVars>
      </dgm:prSet>
      <dgm:spPr/>
    </dgm:pt>
    <dgm:pt modelId="{2E82F77B-88B6-3449-8AAA-48E4DF3D4C6B}" type="pres">
      <dgm:prSet presAssocID="{EC9CDE15-D907-E34F-8673-FB65058266B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1C4B289-F318-4949-9BE4-9215A08A5759}" type="pres">
      <dgm:prSet presAssocID="{540E5C89-66B6-E14F-9DFA-EDD7EEF98D8C}" presName="parTxOnlySpace" presStyleCnt="0"/>
      <dgm:spPr/>
    </dgm:pt>
    <dgm:pt modelId="{0B79752E-51BA-374D-AC53-2122FAD97626}" type="pres">
      <dgm:prSet presAssocID="{0CB543F2-C4D7-444C-A153-6145D9E7639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B25282-644A-0649-A0B0-56B1D19FFA59}" type="pres">
      <dgm:prSet presAssocID="{C722B841-99F4-3E48-98FE-07A718C659D2}" presName="parTxOnlySpace" presStyleCnt="0"/>
      <dgm:spPr/>
    </dgm:pt>
    <dgm:pt modelId="{1F2660C0-7772-A543-82EE-73B2AC27C6D4}" type="pres">
      <dgm:prSet presAssocID="{FCE47EF4-E621-9A40-87FC-A59E7572589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39E97AD-9154-4E46-8089-EC65633E7BA5}" type="pres">
      <dgm:prSet presAssocID="{260EB734-F0FE-1344-9276-8EE787ACE374}" presName="parTxOnlySpace" presStyleCnt="0"/>
      <dgm:spPr/>
    </dgm:pt>
    <dgm:pt modelId="{076EB668-326F-FE4E-95CC-49A12F654B96}" type="pres">
      <dgm:prSet presAssocID="{3F0EC83A-282B-B243-903B-6A01289A822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03B1154-4846-8B46-9645-F7BDA889DE9B}" srcId="{24832465-4381-9D4D-9D24-F427E6D53FC7}" destId="{FCE47EF4-E621-9A40-87FC-A59E75725897}" srcOrd="2" destOrd="0" parTransId="{95189BC9-BFF8-9144-B1FF-176FFEE9F47D}" sibTransId="{260EB734-F0FE-1344-9276-8EE787ACE374}"/>
    <dgm:cxn modelId="{BEE4DC58-7E5A-524C-93A6-F89AAA41D354}" type="presOf" srcId="{EC9CDE15-D907-E34F-8673-FB65058266B8}" destId="{2E82F77B-88B6-3449-8AAA-48E4DF3D4C6B}" srcOrd="0" destOrd="0" presId="urn:microsoft.com/office/officeart/2005/8/layout/chevron1"/>
    <dgm:cxn modelId="{9CEE0768-7CC0-A845-A584-8A35653CC684}" type="presOf" srcId="{0CB543F2-C4D7-444C-A153-6145D9E76391}" destId="{0B79752E-51BA-374D-AC53-2122FAD97626}" srcOrd="0" destOrd="0" presId="urn:microsoft.com/office/officeart/2005/8/layout/chevron1"/>
    <dgm:cxn modelId="{A5E5C46A-6A9C-6B4E-9860-BA37844CE72F}" srcId="{24832465-4381-9D4D-9D24-F427E6D53FC7}" destId="{3F0EC83A-282B-B243-903B-6A01289A8222}" srcOrd="3" destOrd="0" parTransId="{0C787D44-D361-0247-8B11-8BA122BD64EA}" sibTransId="{082CFA72-E91B-3F4B-95D4-59BD01D6C290}"/>
    <dgm:cxn modelId="{DE9FDC8F-ED0B-0148-A0FC-E08858CA8E6A}" type="presOf" srcId="{FCE47EF4-E621-9A40-87FC-A59E75725897}" destId="{1F2660C0-7772-A543-82EE-73B2AC27C6D4}" srcOrd="0" destOrd="0" presId="urn:microsoft.com/office/officeart/2005/8/layout/chevron1"/>
    <dgm:cxn modelId="{5F7BE9A7-465F-C54C-8D2C-6BC494212251}" type="presOf" srcId="{3F0EC83A-282B-B243-903B-6A01289A8222}" destId="{076EB668-326F-FE4E-95CC-49A12F654B96}" srcOrd="0" destOrd="0" presId="urn:microsoft.com/office/officeart/2005/8/layout/chevron1"/>
    <dgm:cxn modelId="{2240F6D2-282C-7F45-AD86-4240484219F6}" srcId="{24832465-4381-9D4D-9D24-F427E6D53FC7}" destId="{0CB543F2-C4D7-444C-A153-6145D9E76391}" srcOrd="1" destOrd="0" parTransId="{27913CEF-02EB-4D49-B011-72E03976CD81}" sibTransId="{C722B841-99F4-3E48-98FE-07A718C659D2}"/>
    <dgm:cxn modelId="{37049BDD-3056-FF4C-BC22-0E4A16FC02DF}" srcId="{24832465-4381-9D4D-9D24-F427E6D53FC7}" destId="{EC9CDE15-D907-E34F-8673-FB65058266B8}" srcOrd="0" destOrd="0" parTransId="{22A3AF2B-228A-4E47-B6D9-52CA78419981}" sibTransId="{540E5C89-66B6-E14F-9DFA-EDD7EEF98D8C}"/>
    <dgm:cxn modelId="{2C9332F2-74D7-AB4D-AB47-616A2D9B0838}" type="presOf" srcId="{24832465-4381-9D4D-9D24-F427E6D53FC7}" destId="{B2EEE4BC-A6ED-0042-80A5-4A6332752986}" srcOrd="0" destOrd="0" presId="urn:microsoft.com/office/officeart/2005/8/layout/chevron1"/>
    <dgm:cxn modelId="{35A5BAD2-FD85-7B4B-9B46-28C1444348A9}" type="presParOf" srcId="{B2EEE4BC-A6ED-0042-80A5-4A6332752986}" destId="{2E82F77B-88B6-3449-8AAA-48E4DF3D4C6B}" srcOrd="0" destOrd="0" presId="urn:microsoft.com/office/officeart/2005/8/layout/chevron1"/>
    <dgm:cxn modelId="{6ECBDEB3-9BC2-004C-832C-F2668258392E}" type="presParOf" srcId="{B2EEE4BC-A6ED-0042-80A5-4A6332752986}" destId="{71C4B289-F318-4949-9BE4-9215A08A5759}" srcOrd="1" destOrd="0" presId="urn:microsoft.com/office/officeart/2005/8/layout/chevron1"/>
    <dgm:cxn modelId="{9085A710-A958-D64C-AA1E-533090D6474F}" type="presParOf" srcId="{B2EEE4BC-A6ED-0042-80A5-4A6332752986}" destId="{0B79752E-51BA-374D-AC53-2122FAD97626}" srcOrd="2" destOrd="0" presId="urn:microsoft.com/office/officeart/2005/8/layout/chevron1"/>
    <dgm:cxn modelId="{09F5A8BB-BA90-D848-82B2-EE90EE0889BB}" type="presParOf" srcId="{B2EEE4BC-A6ED-0042-80A5-4A6332752986}" destId="{B3B25282-644A-0649-A0B0-56B1D19FFA59}" srcOrd="3" destOrd="0" presId="urn:microsoft.com/office/officeart/2005/8/layout/chevron1"/>
    <dgm:cxn modelId="{41584279-5DB3-874B-B652-02069EBEA68E}" type="presParOf" srcId="{B2EEE4BC-A6ED-0042-80A5-4A6332752986}" destId="{1F2660C0-7772-A543-82EE-73B2AC27C6D4}" srcOrd="4" destOrd="0" presId="urn:microsoft.com/office/officeart/2005/8/layout/chevron1"/>
    <dgm:cxn modelId="{9D62F896-7037-684C-9556-3C8421CE97C9}" type="presParOf" srcId="{B2EEE4BC-A6ED-0042-80A5-4A6332752986}" destId="{E39E97AD-9154-4E46-8089-EC65633E7BA5}" srcOrd="5" destOrd="0" presId="urn:microsoft.com/office/officeart/2005/8/layout/chevron1"/>
    <dgm:cxn modelId="{F87DF254-E27C-B843-95B3-26F357026674}" type="presParOf" srcId="{B2EEE4BC-A6ED-0042-80A5-4A6332752986}" destId="{076EB668-326F-FE4E-95CC-49A12F654B9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BDB242-6D54-FB4C-B078-970C42B7FF2A}" type="doc">
      <dgm:prSet loTypeId="urn:microsoft.com/office/officeart/2005/8/layout/b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0C3A0D2-13F0-CB47-BCB9-73ECFD044C9D}">
      <dgm:prSet phldrT="[Texto]" custT="1"/>
      <dgm:spPr>
        <a:solidFill>
          <a:schemeClr val="bg2">
            <a:lumMod val="50000"/>
            <a:alpha val="96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kern="1200" dirty="0">
              <a:solidFill>
                <a:schemeClr val="bg1"/>
              </a:solidFill>
            </a:rPr>
            <a:t>(1) Resultado da Pesquisa</a:t>
          </a:r>
        </a:p>
        <a:p>
          <a:pPr>
            <a:spcAft>
              <a:spcPts val="0"/>
            </a:spcAft>
          </a:pPr>
          <a:endParaRPr lang="pt-BR" sz="1300" kern="1200" dirty="0"/>
        </a:p>
        <a:p>
          <a:pPr>
            <a:spcAft>
              <a:spcPct val="35000"/>
            </a:spcAft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rPr>
            <a:t>Aplicada</a:t>
          </a:r>
        </a:p>
      </dgm:t>
    </dgm:pt>
    <dgm:pt modelId="{22C91743-88AB-114F-859D-0347C658682B}" type="parTrans" cxnId="{ADB1E597-2200-0247-BF97-4D0CCFD414BA}">
      <dgm:prSet/>
      <dgm:spPr/>
      <dgm:t>
        <a:bodyPr/>
        <a:lstStyle/>
        <a:p>
          <a:endParaRPr lang="pt-BR"/>
        </a:p>
      </dgm:t>
    </dgm:pt>
    <dgm:pt modelId="{C645660F-371B-A54B-94DC-589E9C5B0705}" type="sibTrans" cxnId="{ADB1E597-2200-0247-BF97-4D0CCFD414BA}">
      <dgm:prSet/>
      <dgm:spPr/>
      <dgm:t>
        <a:bodyPr/>
        <a:lstStyle/>
        <a:p>
          <a:endParaRPr lang="pt-BR"/>
        </a:p>
      </dgm:t>
    </dgm:pt>
    <dgm:pt modelId="{9758C87D-B141-8F41-93BE-81088FF07E94}">
      <dgm:prSet phldrT="[Texto]" custT="1"/>
      <dgm:spPr>
        <a:solidFill>
          <a:schemeClr val="bg2">
            <a:lumMod val="50000"/>
            <a:alpha val="96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(3) Propósito da Pesquisa</a:t>
          </a:r>
        </a:p>
        <a:p>
          <a:pPr>
            <a:spcAft>
              <a:spcPts val="0"/>
            </a:spcAft>
          </a:pPr>
          <a:endParaRPr lang="pt-BR" sz="1200" dirty="0"/>
        </a:p>
        <a:p>
          <a:pPr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Descritiva</a:t>
          </a:r>
        </a:p>
      </dgm:t>
    </dgm:pt>
    <dgm:pt modelId="{65F73BD2-9E0C-2C49-87CF-87A632AED491}" type="parTrans" cxnId="{1FE9B9D1-F7DD-3E42-A572-1D368DE6447B}">
      <dgm:prSet/>
      <dgm:spPr/>
      <dgm:t>
        <a:bodyPr/>
        <a:lstStyle/>
        <a:p>
          <a:endParaRPr lang="pt-BR"/>
        </a:p>
      </dgm:t>
    </dgm:pt>
    <dgm:pt modelId="{93C6B502-81E5-BD49-8433-DF575B850366}" type="sibTrans" cxnId="{1FE9B9D1-F7DD-3E42-A572-1D368DE6447B}">
      <dgm:prSet/>
      <dgm:spPr/>
      <dgm:t>
        <a:bodyPr/>
        <a:lstStyle/>
        <a:p>
          <a:endParaRPr lang="pt-BR"/>
        </a:p>
      </dgm:t>
    </dgm:pt>
    <dgm:pt modelId="{3C2BE91B-A2E4-364E-9D92-14190DB50101}">
      <dgm:prSet phldrT="[Tex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(6) Método da Pesquisa</a:t>
          </a:r>
        </a:p>
        <a:p>
          <a:pPr>
            <a:spcAft>
              <a:spcPts val="0"/>
            </a:spcAft>
          </a:pPr>
          <a:endParaRPr lang="pt-BR" sz="1100" dirty="0"/>
        </a:p>
        <a:p>
          <a:pPr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Estudo de Caso</a:t>
          </a:r>
        </a:p>
      </dgm:t>
    </dgm:pt>
    <dgm:pt modelId="{1FD2E0EE-EDF9-4B4E-8B03-432C9034EC12}" type="parTrans" cxnId="{ED6DDC7E-CAED-D145-8C41-A44D9F5E35EA}">
      <dgm:prSet/>
      <dgm:spPr/>
      <dgm:t>
        <a:bodyPr/>
        <a:lstStyle/>
        <a:p>
          <a:endParaRPr lang="pt-BR"/>
        </a:p>
      </dgm:t>
    </dgm:pt>
    <dgm:pt modelId="{010565CC-21CA-D649-BA70-B332C41E34D4}" type="sibTrans" cxnId="{ED6DDC7E-CAED-D145-8C41-A44D9F5E35EA}">
      <dgm:prSet/>
      <dgm:spPr/>
      <dgm:t>
        <a:bodyPr/>
        <a:lstStyle/>
        <a:p>
          <a:endParaRPr lang="pt-BR"/>
        </a:p>
      </dgm:t>
    </dgm:pt>
    <dgm:pt modelId="{45822AD5-DDEA-F745-9634-73AD2F45D2C7}">
      <dgm:prSet phldrT="[Tex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(5) Processo da Pesquisa</a:t>
          </a:r>
        </a:p>
        <a:p>
          <a:pPr>
            <a:spcAft>
              <a:spcPts val="0"/>
            </a:spcAft>
          </a:pPr>
          <a:endParaRPr lang="pt-BR" sz="1000" dirty="0"/>
        </a:p>
        <a:p>
          <a:pPr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Mista        (</a:t>
          </a:r>
          <a:r>
            <a:rPr lang="pt-BR" sz="1600" i="1" dirty="0">
              <a:solidFill>
                <a:schemeClr val="tx1">
                  <a:lumMod val="85000"/>
                  <a:lumOff val="15000"/>
                </a:schemeClr>
              </a:solidFill>
            </a:rPr>
            <a:t>Quanti-</a:t>
          </a:r>
          <a:r>
            <a:rPr lang="pt-BR" sz="1600" i="1" dirty="0" err="1">
              <a:solidFill>
                <a:schemeClr val="tx1">
                  <a:lumMod val="85000"/>
                  <a:lumOff val="15000"/>
                </a:schemeClr>
              </a:solidFill>
            </a:rPr>
            <a:t>Quali</a:t>
          </a: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)</a:t>
          </a:r>
        </a:p>
      </dgm:t>
    </dgm:pt>
    <dgm:pt modelId="{933E14D2-6144-1048-A041-176D8331E878}" type="parTrans" cxnId="{C4399466-FA10-ED4B-B421-678DB3770B98}">
      <dgm:prSet/>
      <dgm:spPr/>
      <dgm:t>
        <a:bodyPr/>
        <a:lstStyle/>
        <a:p>
          <a:endParaRPr lang="pt-BR"/>
        </a:p>
      </dgm:t>
    </dgm:pt>
    <dgm:pt modelId="{A5CC13D0-086D-264E-AFE8-118BF176D5B4}" type="sibTrans" cxnId="{C4399466-FA10-ED4B-B421-678DB3770B98}">
      <dgm:prSet/>
      <dgm:spPr/>
      <dgm:t>
        <a:bodyPr/>
        <a:lstStyle/>
        <a:p>
          <a:endParaRPr lang="pt-BR"/>
        </a:p>
      </dgm:t>
    </dgm:pt>
    <dgm:pt modelId="{C949AD95-8751-744D-9DB4-B70A75D94F0E}">
      <dgm:prSet phldrT="[Texto]" custT="1"/>
      <dgm:spPr>
        <a:solidFill>
          <a:schemeClr val="bg2">
            <a:lumMod val="50000"/>
            <a:alpha val="96000"/>
          </a:schemeClr>
        </a:solidFill>
      </dgm:spPr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(4) Abordagem da Pesquisa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pt-BR" sz="1000" dirty="0"/>
        </a:p>
        <a:p>
          <a:pPr>
            <a:lnSpc>
              <a:spcPct val="90000"/>
            </a:lnSpc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Crítica e Interpretativista</a:t>
          </a:r>
        </a:p>
      </dgm:t>
    </dgm:pt>
    <dgm:pt modelId="{FB5C9D06-4425-AE48-A889-4587A27D053E}" type="parTrans" cxnId="{6731FBC1-57F2-A941-A6CB-FEBC44D8D4B5}">
      <dgm:prSet/>
      <dgm:spPr/>
      <dgm:t>
        <a:bodyPr/>
        <a:lstStyle/>
        <a:p>
          <a:endParaRPr lang="pt-BR"/>
        </a:p>
      </dgm:t>
    </dgm:pt>
    <dgm:pt modelId="{53CAE00A-D4E1-6545-A13C-7C665D4F196A}" type="sibTrans" cxnId="{6731FBC1-57F2-A941-A6CB-FEBC44D8D4B5}">
      <dgm:prSet/>
      <dgm:spPr/>
      <dgm:t>
        <a:bodyPr/>
        <a:lstStyle/>
        <a:p>
          <a:endParaRPr lang="pt-BR"/>
        </a:p>
      </dgm:t>
    </dgm:pt>
    <dgm:pt modelId="{AD72977B-2A9C-6847-A899-015F0CDC221E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(7) Método de Coleta de Dados</a:t>
          </a:r>
        </a:p>
        <a:p>
          <a:pPr>
            <a:spcAft>
              <a:spcPts val="0"/>
            </a:spcAft>
          </a:pPr>
          <a:endParaRPr lang="pt-BR" sz="1100" dirty="0"/>
        </a:p>
        <a:p>
          <a:pPr>
            <a:spcAft>
              <a:spcPct val="35000"/>
            </a:spcAft>
          </a:pPr>
          <a:r>
            <a:rPr lang="pt-BR" sz="1500" dirty="0">
              <a:solidFill>
                <a:schemeClr val="tx1">
                  <a:lumMod val="85000"/>
                  <a:lumOff val="15000"/>
                </a:schemeClr>
              </a:solidFill>
            </a:rPr>
            <a:t>Observação, </a:t>
          </a:r>
          <a:r>
            <a:rPr lang="pt-BR" sz="1500" i="1" dirty="0">
              <a:solidFill>
                <a:schemeClr val="tx1">
                  <a:lumMod val="85000"/>
                  <a:lumOff val="15000"/>
                </a:schemeClr>
              </a:solidFill>
            </a:rPr>
            <a:t>Survey </a:t>
          </a:r>
          <a:r>
            <a:rPr lang="pt-BR" sz="1500" i="0" dirty="0">
              <a:solidFill>
                <a:schemeClr val="tx1">
                  <a:lumMod val="85000"/>
                  <a:lumOff val="15000"/>
                </a:schemeClr>
              </a:solidFill>
            </a:rPr>
            <a:t>e</a:t>
          </a:r>
          <a:r>
            <a:rPr lang="pt-BR" sz="1500" i="1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pt-BR" sz="1500" dirty="0">
              <a:solidFill>
                <a:schemeClr val="tx1">
                  <a:lumMod val="85000"/>
                  <a:lumOff val="15000"/>
                </a:schemeClr>
              </a:solidFill>
            </a:rPr>
            <a:t>Dados Históricos</a:t>
          </a:r>
          <a:endParaRPr lang="pt-BR" sz="1500" i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2FBFBB1-73B4-2046-A0E6-76E9BC197A36}" type="parTrans" cxnId="{1A00171C-AD03-C448-829E-2FA1AD2CA306}">
      <dgm:prSet/>
      <dgm:spPr/>
      <dgm:t>
        <a:bodyPr/>
        <a:lstStyle/>
        <a:p>
          <a:endParaRPr lang="pt-BR"/>
        </a:p>
      </dgm:t>
    </dgm:pt>
    <dgm:pt modelId="{C1DC8E43-90A4-814A-9106-B6F1CB4C9615}" type="sibTrans" cxnId="{1A00171C-AD03-C448-829E-2FA1AD2CA306}">
      <dgm:prSet/>
      <dgm:spPr/>
      <dgm:t>
        <a:bodyPr/>
        <a:lstStyle/>
        <a:p>
          <a:endParaRPr lang="pt-BR"/>
        </a:p>
      </dgm:t>
    </dgm:pt>
    <dgm:pt modelId="{DAC9053B-B6E7-9B46-9C21-7AF356659E76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pt-BR" sz="1300" dirty="0">
              <a:solidFill>
                <a:schemeClr val="bg1"/>
              </a:solidFill>
            </a:rPr>
            <a:t>(8) Método de Análise de Dados</a:t>
          </a:r>
        </a:p>
        <a:p>
          <a:pPr>
            <a:spcAft>
              <a:spcPts val="0"/>
            </a:spcAft>
          </a:pPr>
          <a:endParaRPr lang="pt-BR" sz="1400" dirty="0"/>
        </a:p>
        <a:p>
          <a:pPr>
            <a:spcAft>
              <a:spcPct val="35000"/>
            </a:spcAft>
          </a:pPr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Análise Estatística</a:t>
          </a:r>
        </a:p>
      </dgm:t>
    </dgm:pt>
    <dgm:pt modelId="{80EDA4CB-B793-994A-9396-CFE7D1AA6FFA}" type="parTrans" cxnId="{CFFA72C6-EBEF-FF41-8F99-14956B943668}">
      <dgm:prSet/>
      <dgm:spPr/>
      <dgm:t>
        <a:bodyPr/>
        <a:lstStyle/>
        <a:p>
          <a:endParaRPr lang="pt-BR"/>
        </a:p>
      </dgm:t>
    </dgm:pt>
    <dgm:pt modelId="{10836707-CE57-B84A-B266-570F57D45A4E}" type="sibTrans" cxnId="{CFFA72C6-EBEF-FF41-8F99-14956B943668}">
      <dgm:prSet/>
      <dgm:spPr/>
      <dgm:t>
        <a:bodyPr/>
        <a:lstStyle/>
        <a:p>
          <a:endParaRPr lang="pt-BR"/>
        </a:p>
      </dgm:t>
    </dgm:pt>
    <dgm:pt modelId="{8616A3AB-5FC5-8C4E-9CBE-693319807D38}">
      <dgm:prSet phldrT="[Texto]" custT="1"/>
      <dgm:spPr>
        <a:solidFill>
          <a:schemeClr val="bg2">
            <a:lumMod val="50000"/>
            <a:alpha val="96000"/>
          </a:schemeClr>
        </a:solidFill>
      </dgm:spPr>
      <dgm:t>
        <a:bodyPr/>
        <a:lstStyle/>
        <a:p>
          <a:r>
            <a:rPr lang="pt-BR" sz="1300" dirty="0">
              <a:solidFill>
                <a:schemeClr val="bg1"/>
              </a:solidFill>
            </a:rPr>
            <a:t>(2) Lógica da Pesquisa</a:t>
          </a:r>
        </a:p>
        <a:p>
          <a:endParaRPr lang="pt-BR" sz="1300" dirty="0"/>
        </a:p>
        <a:p>
          <a:r>
            <a:rPr lang="pt-BR" sz="1600" dirty="0">
              <a:solidFill>
                <a:schemeClr val="tx1">
                  <a:lumMod val="85000"/>
                  <a:lumOff val="15000"/>
                </a:schemeClr>
              </a:solidFill>
            </a:rPr>
            <a:t>Indutiva</a:t>
          </a:r>
        </a:p>
      </dgm:t>
    </dgm:pt>
    <dgm:pt modelId="{A7B72E72-49EE-9741-95F5-7116049ADD15}" type="parTrans" cxnId="{3844A0E5-611B-E84A-9BA7-F4F72A5B7AB1}">
      <dgm:prSet/>
      <dgm:spPr/>
      <dgm:t>
        <a:bodyPr/>
        <a:lstStyle/>
        <a:p>
          <a:endParaRPr lang="pt-BR"/>
        </a:p>
      </dgm:t>
    </dgm:pt>
    <dgm:pt modelId="{5B01EA5D-0123-914E-9C79-7EC64052B0E1}" type="sibTrans" cxnId="{3844A0E5-611B-E84A-9BA7-F4F72A5B7AB1}">
      <dgm:prSet/>
      <dgm:spPr/>
      <dgm:t>
        <a:bodyPr/>
        <a:lstStyle/>
        <a:p>
          <a:endParaRPr lang="pt-BR"/>
        </a:p>
      </dgm:t>
    </dgm:pt>
    <dgm:pt modelId="{199ED93F-28A7-8240-B31B-BB238F552F3A}" type="pres">
      <dgm:prSet presAssocID="{28BDB242-6D54-FB4C-B078-970C42B7FF2A}" presName="Name0" presStyleCnt="0">
        <dgm:presLayoutVars>
          <dgm:dir/>
          <dgm:resizeHandles/>
        </dgm:presLayoutVars>
      </dgm:prSet>
      <dgm:spPr/>
    </dgm:pt>
    <dgm:pt modelId="{465522E2-05F9-864A-AC6C-C5B93E9B6DE1}" type="pres">
      <dgm:prSet presAssocID="{40C3A0D2-13F0-CB47-BCB9-73ECFD044C9D}" presName="compNode" presStyleCnt="0"/>
      <dgm:spPr/>
    </dgm:pt>
    <dgm:pt modelId="{E5FF27A4-90DD-7145-9199-A45C62A14B7B}" type="pres">
      <dgm:prSet presAssocID="{40C3A0D2-13F0-CB47-BCB9-73ECFD044C9D}" presName="dummyConnPt" presStyleCnt="0"/>
      <dgm:spPr/>
    </dgm:pt>
    <dgm:pt modelId="{36DDDF02-F8B0-C644-BC91-561C29B9738A}" type="pres">
      <dgm:prSet presAssocID="{40C3A0D2-13F0-CB47-BCB9-73ECFD044C9D}" presName="node" presStyleLbl="node1" presStyleIdx="0" presStyleCnt="8">
        <dgm:presLayoutVars>
          <dgm:bulletEnabled val="1"/>
        </dgm:presLayoutVars>
      </dgm:prSet>
      <dgm:spPr/>
    </dgm:pt>
    <dgm:pt modelId="{E1F42F73-9271-E247-97DF-6EA2CC89D81E}" type="pres">
      <dgm:prSet presAssocID="{C645660F-371B-A54B-94DC-589E9C5B0705}" presName="sibTrans" presStyleLbl="bgSibTrans2D1" presStyleIdx="0" presStyleCnt="7"/>
      <dgm:spPr/>
    </dgm:pt>
    <dgm:pt modelId="{29D1408F-16F5-C44C-9C3E-5D3E12FFCE35}" type="pres">
      <dgm:prSet presAssocID="{8616A3AB-5FC5-8C4E-9CBE-693319807D38}" presName="compNode" presStyleCnt="0"/>
      <dgm:spPr/>
    </dgm:pt>
    <dgm:pt modelId="{B7C14996-E6F7-1441-B5CB-4550CA895150}" type="pres">
      <dgm:prSet presAssocID="{8616A3AB-5FC5-8C4E-9CBE-693319807D38}" presName="dummyConnPt" presStyleCnt="0"/>
      <dgm:spPr/>
    </dgm:pt>
    <dgm:pt modelId="{D9AEBF1F-3734-7D47-9380-C9EEFB53C304}" type="pres">
      <dgm:prSet presAssocID="{8616A3AB-5FC5-8C4E-9CBE-693319807D38}" presName="node" presStyleLbl="node1" presStyleIdx="1" presStyleCnt="8">
        <dgm:presLayoutVars>
          <dgm:bulletEnabled val="1"/>
        </dgm:presLayoutVars>
      </dgm:prSet>
      <dgm:spPr/>
    </dgm:pt>
    <dgm:pt modelId="{AB0024E7-FF48-904B-8A63-471E19273228}" type="pres">
      <dgm:prSet presAssocID="{5B01EA5D-0123-914E-9C79-7EC64052B0E1}" presName="sibTrans" presStyleLbl="bgSibTrans2D1" presStyleIdx="1" presStyleCnt="7"/>
      <dgm:spPr/>
    </dgm:pt>
    <dgm:pt modelId="{90CAFB3E-65BE-6243-ABCF-80FB943B26D0}" type="pres">
      <dgm:prSet presAssocID="{9758C87D-B141-8F41-93BE-81088FF07E94}" presName="compNode" presStyleCnt="0"/>
      <dgm:spPr/>
    </dgm:pt>
    <dgm:pt modelId="{8EC9E0CE-A937-D949-A600-C985168B9D53}" type="pres">
      <dgm:prSet presAssocID="{9758C87D-B141-8F41-93BE-81088FF07E94}" presName="dummyConnPt" presStyleCnt="0"/>
      <dgm:spPr/>
    </dgm:pt>
    <dgm:pt modelId="{4398C474-12A2-D041-8B4A-3D688D540B37}" type="pres">
      <dgm:prSet presAssocID="{9758C87D-B141-8F41-93BE-81088FF07E94}" presName="node" presStyleLbl="node1" presStyleIdx="2" presStyleCnt="8">
        <dgm:presLayoutVars>
          <dgm:bulletEnabled val="1"/>
        </dgm:presLayoutVars>
      </dgm:prSet>
      <dgm:spPr/>
    </dgm:pt>
    <dgm:pt modelId="{1E17BA54-9E74-A841-B38C-FE7EBF8608A0}" type="pres">
      <dgm:prSet presAssocID="{93C6B502-81E5-BD49-8433-DF575B850366}" presName="sibTrans" presStyleLbl="bgSibTrans2D1" presStyleIdx="2" presStyleCnt="7"/>
      <dgm:spPr/>
    </dgm:pt>
    <dgm:pt modelId="{FCA3892A-3720-0A44-B9A2-A4648B1EB0A7}" type="pres">
      <dgm:prSet presAssocID="{3C2BE91B-A2E4-364E-9D92-14190DB50101}" presName="compNode" presStyleCnt="0"/>
      <dgm:spPr/>
    </dgm:pt>
    <dgm:pt modelId="{1E910CAF-81DE-C04D-A156-8AC4BA1BC0D4}" type="pres">
      <dgm:prSet presAssocID="{3C2BE91B-A2E4-364E-9D92-14190DB50101}" presName="dummyConnPt" presStyleCnt="0"/>
      <dgm:spPr/>
    </dgm:pt>
    <dgm:pt modelId="{59F10D75-9F9B-6E4B-A35B-0D05EFAE9546}" type="pres">
      <dgm:prSet presAssocID="{3C2BE91B-A2E4-364E-9D92-14190DB50101}" presName="node" presStyleLbl="node1" presStyleIdx="3" presStyleCnt="8">
        <dgm:presLayoutVars>
          <dgm:bulletEnabled val="1"/>
        </dgm:presLayoutVars>
      </dgm:prSet>
      <dgm:spPr/>
    </dgm:pt>
    <dgm:pt modelId="{47D92680-39E6-F34F-B03F-B4B92C1AA9FC}" type="pres">
      <dgm:prSet presAssocID="{010565CC-21CA-D649-BA70-B332C41E34D4}" presName="sibTrans" presStyleLbl="bgSibTrans2D1" presStyleIdx="3" presStyleCnt="7"/>
      <dgm:spPr/>
    </dgm:pt>
    <dgm:pt modelId="{27053542-338D-264D-B9BD-8C015CA34327}" type="pres">
      <dgm:prSet presAssocID="{45822AD5-DDEA-F745-9634-73AD2F45D2C7}" presName="compNode" presStyleCnt="0"/>
      <dgm:spPr/>
    </dgm:pt>
    <dgm:pt modelId="{C074A5A6-3EA1-1449-983A-BD21F182066E}" type="pres">
      <dgm:prSet presAssocID="{45822AD5-DDEA-F745-9634-73AD2F45D2C7}" presName="dummyConnPt" presStyleCnt="0"/>
      <dgm:spPr/>
    </dgm:pt>
    <dgm:pt modelId="{43C13710-82A5-8A46-879D-9BB63B458E43}" type="pres">
      <dgm:prSet presAssocID="{45822AD5-DDEA-F745-9634-73AD2F45D2C7}" presName="node" presStyleLbl="node1" presStyleIdx="4" presStyleCnt="8">
        <dgm:presLayoutVars>
          <dgm:bulletEnabled val="1"/>
        </dgm:presLayoutVars>
      </dgm:prSet>
      <dgm:spPr/>
    </dgm:pt>
    <dgm:pt modelId="{1FB02B2B-E584-A442-AA75-FAC157B9436A}" type="pres">
      <dgm:prSet presAssocID="{A5CC13D0-086D-264E-AFE8-118BF176D5B4}" presName="sibTrans" presStyleLbl="bgSibTrans2D1" presStyleIdx="4" presStyleCnt="7"/>
      <dgm:spPr/>
    </dgm:pt>
    <dgm:pt modelId="{87B08A85-26BA-D24E-873C-FE9377C1544D}" type="pres">
      <dgm:prSet presAssocID="{C949AD95-8751-744D-9DB4-B70A75D94F0E}" presName="compNode" presStyleCnt="0"/>
      <dgm:spPr/>
    </dgm:pt>
    <dgm:pt modelId="{1352E665-9286-804D-8F93-E33F1A3F7D6C}" type="pres">
      <dgm:prSet presAssocID="{C949AD95-8751-744D-9DB4-B70A75D94F0E}" presName="dummyConnPt" presStyleCnt="0"/>
      <dgm:spPr/>
    </dgm:pt>
    <dgm:pt modelId="{621BAD96-7D0F-964A-8462-A1919F807B9E}" type="pres">
      <dgm:prSet presAssocID="{C949AD95-8751-744D-9DB4-B70A75D94F0E}" presName="node" presStyleLbl="node1" presStyleIdx="5" presStyleCnt="8">
        <dgm:presLayoutVars>
          <dgm:bulletEnabled val="1"/>
        </dgm:presLayoutVars>
      </dgm:prSet>
      <dgm:spPr/>
    </dgm:pt>
    <dgm:pt modelId="{158258ED-BF3D-CB47-851D-2FDAA9FB4FCC}" type="pres">
      <dgm:prSet presAssocID="{53CAE00A-D4E1-6545-A13C-7C665D4F196A}" presName="sibTrans" presStyleLbl="bgSibTrans2D1" presStyleIdx="5" presStyleCnt="7"/>
      <dgm:spPr/>
    </dgm:pt>
    <dgm:pt modelId="{0D966299-3384-FA4E-8E0B-D3210A6BC5EB}" type="pres">
      <dgm:prSet presAssocID="{AD72977B-2A9C-6847-A899-015F0CDC221E}" presName="compNode" presStyleCnt="0"/>
      <dgm:spPr/>
    </dgm:pt>
    <dgm:pt modelId="{475C0C6E-254E-3D4D-AFEC-55FD124C80D4}" type="pres">
      <dgm:prSet presAssocID="{AD72977B-2A9C-6847-A899-015F0CDC221E}" presName="dummyConnPt" presStyleCnt="0"/>
      <dgm:spPr/>
    </dgm:pt>
    <dgm:pt modelId="{1978CF92-0B65-3547-AD53-943BB5D153F5}" type="pres">
      <dgm:prSet presAssocID="{AD72977B-2A9C-6847-A899-015F0CDC221E}" presName="node" presStyleLbl="node1" presStyleIdx="6" presStyleCnt="8">
        <dgm:presLayoutVars>
          <dgm:bulletEnabled val="1"/>
        </dgm:presLayoutVars>
      </dgm:prSet>
      <dgm:spPr/>
    </dgm:pt>
    <dgm:pt modelId="{2FB01FBF-47B3-0647-ADE6-82C1E19DA6BA}" type="pres">
      <dgm:prSet presAssocID="{C1DC8E43-90A4-814A-9106-B6F1CB4C9615}" presName="sibTrans" presStyleLbl="bgSibTrans2D1" presStyleIdx="6" presStyleCnt="7"/>
      <dgm:spPr/>
    </dgm:pt>
    <dgm:pt modelId="{39A1DF1F-6F55-4A40-9BED-493F4B4201EC}" type="pres">
      <dgm:prSet presAssocID="{DAC9053B-B6E7-9B46-9C21-7AF356659E76}" presName="compNode" presStyleCnt="0"/>
      <dgm:spPr/>
    </dgm:pt>
    <dgm:pt modelId="{0E3D9FE8-AE8A-ED4C-B0F6-95BF17103083}" type="pres">
      <dgm:prSet presAssocID="{DAC9053B-B6E7-9B46-9C21-7AF356659E76}" presName="dummyConnPt" presStyleCnt="0"/>
      <dgm:spPr/>
    </dgm:pt>
    <dgm:pt modelId="{1D40CC4B-EC96-7448-B1F0-EA13135CB5A5}" type="pres">
      <dgm:prSet presAssocID="{DAC9053B-B6E7-9B46-9C21-7AF356659E76}" presName="node" presStyleLbl="node1" presStyleIdx="7" presStyleCnt="8">
        <dgm:presLayoutVars>
          <dgm:bulletEnabled val="1"/>
        </dgm:presLayoutVars>
      </dgm:prSet>
      <dgm:spPr/>
    </dgm:pt>
  </dgm:ptLst>
  <dgm:cxnLst>
    <dgm:cxn modelId="{10765C08-24BB-F647-A70A-E9891998E54F}" type="presOf" srcId="{28BDB242-6D54-FB4C-B078-970C42B7FF2A}" destId="{199ED93F-28A7-8240-B31B-BB238F552F3A}" srcOrd="0" destOrd="0" presId="urn:microsoft.com/office/officeart/2005/8/layout/bProcess4"/>
    <dgm:cxn modelId="{8AB4F810-109F-C546-B5C8-5ADE1AA9BBFE}" type="presOf" srcId="{5B01EA5D-0123-914E-9C79-7EC64052B0E1}" destId="{AB0024E7-FF48-904B-8A63-471E19273228}" srcOrd="0" destOrd="0" presId="urn:microsoft.com/office/officeart/2005/8/layout/bProcess4"/>
    <dgm:cxn modelId="{56AC7719-918D-F34A-9862-133D5EBE8EA3}" type="presOf" srcId="{C645660F-371B-A54B-94DC-589E9C5B0705}" destId="{E1F42F73-9271-E247-97DF-6EA2CC89D81E}" srcOrd="0" destOrd="0" presId="urn:microsoft.com/office/officeart/2005/8/layout/bProcess4"/>
    <dgm:cxn modelId="{1A00171C-AD03-C448-829E-2FA1AD2CA306}" srcId="{28BDB242-6D54-FB4C-B078-970C42B7FF2A}" destId="{AD72977B-2A9C-6847-A899-015F0CDC221E}" srcOrd="6" destOrd="0" parTransId="{D2FBFBB1-73B4-2046-A0E6-76E9BC197A36}" sibTransId="{C1DC8E43-90A4-814A-9106-B6F1CB4C9615}"/>
    <dgm:cxn modelId="{A463911C-4511-9841-8757-AC2536D6F819}" type="presOf" srcId="{53CAE00A-D4E1-6545-A13C-7C665D4F196A}" destId="{158258ED-BF3D-CB47-851D-2FDAA9FB4FCC}" srcOrd="0" destOrd="0" presId="urn:microsoft.com/office/officeart/2005/8/layout/bProcess4"/>
    <dgm:cxn modelId="{4A19C03B-9C16-EF42-B186-560A5DFE9ABF}" type="presOf" srcId="{C1DC8E43-90A4-814A-9106-B6F1CB4C9615}" destId="{2FB01FBF-47B3-0647-ADE6-82C1E19DA6BA}" srcOrd="0" destOrd="0" presId="urn:microsoft.com/office/officeart/2005/8/layout/bProcess4"/>
    <dgm:cxn modelId="{E8336944-E18E-7540-B6B3-445CBE4746BE}" type="presOf" srcId="{8616A3AB-5FC5-8C4E-9CBE-693319807D38}" destId="{D9AEBF1F-3734-7D47-9380-C9EEFB53C304}" srcOrd="0" destOrd="0" presId="urn:microsoft.com/office/officeart/2005/8/layout/bProcess4"/>
    <dgm:cxn modelId="{D1F7FF56-C942-DE45-AAA7-49569836EFA6}" type="presOf" srcId="{93C6B502-81E5-BD49-8433-DF575B850366}" destId="{1E17BA54-9E74-A841-B38C-FE7EBF8608A0}" srcOrd="0" destOrd="0" presId="urn:microsoft.com/office/officeart/2005/8/layout/bProcess4"/>
    <dgm:cxn modelId="{25214459-44B7-D24B-9D66-04E56055AC5D}" type="presOf" srcId="{9758C87D-B141-8F41-93BE-81088FF07E94}" destId="{4398C474-12A2-D041-8B4A-3D688D540B37}" srcOrd="0" destOrd="0" presId="urn:microsoft.com/office/officeart/2005/8/layout/bProcess4"/>
    <dgm:cxn modelId="{C4399466-FA10-ED4B-B421-678DB3770B98}" srcId="{28BDB242-6D54-FB4C-B078-970C42B7FF2A}" destId="{45822AD5-DDEA-F745-9634-73AD2F45D2C7}" srcOrd="4" destOrd="0" parTransId="{933E14D2-6144-1048-A041-176D8331E878}" sibTransId="{A5CC13D0-086D-264E-AFE8-118BF176D5B4}"/>
    <dgm:cxn modelId="{ED6DDC7E-CAED-D145-8C41-A44D9F5E35EA}" srcId="{28BDB242-6D54-FB4C-B078-970C42B7FF2A}" destId="{3C2BE91B-A2E4-364E-9D92-14190DB50101}" srcOrd="3" destOrd="0" parTransId="{1FD2E0EE-EDF9-4B4E-8B03-432C9034EC12}" sibTransId="{010565CC-21CA-D649-BA70-B332C41E34D4}"/>
    <dgm:cxn modelId="{4ADF6F96-5F09-6545-B7E9-FFD6C5F29E86}" type="presOf" srcId="{010565CC-21CA-D649-BA70-B332C41E34D4}" destId="{47D92680-39E6-F34F-B03F-B4B92C1AA9FC}" srcOrd="0" destOrd="0" presId="urn:microsoft.com/office/officeart/2005/8/layout/bProcess4"/>
    <dgm:cxn modelId="{081DDD96-17DA-B54E-9E55-1282669A3D7B}" type="presOf" srcId="{C949AD95-8751-744D-9DB4-B70A75D94F0E}" destId="{621BAD96-7D0F-964A-8462-A1919F807B9E}" srcOrd="0" destOrd="0" presId="urn:microsoft.com/office/officeart/2005/8/layout/bProcess4"/>
    <dgm:cxn modelId="{ADB1E597-2200-0247-BF97-4D0CCFD414BA}" srcId="{28BDB242-6D54-FB4C-B078-970C42B7FF2A}" destId="{40C3A0D2-13F0-CB47-BCB9-73ECFD044C9D}" srcOrd="0" destOrd="0" parTransId="{22C91743-88AB-114F-859D-0347C658682B}" sibTransId="{C645660F-371B-A54B-94DC-589E9C5B0705}"/>
    <dgm:cxn modelId="{4DE6EFA3-0630-8743-B2DD-82BCDB9F7E7C}" type="presOf" srcId="{3C2BE91B-A2E4-364E-9D92-14190DB50101}" destId="{59F10D75-9F9B-6E4B-A35B-0D05EFAE9546}" srcOrd="0" destOrd="0" presId="urn:microsoft.com/office/officeart/2005/8/layout/bProcess4"/>
    <dgm:cxn modelId="{047141AB-07EC-EF4C-BDC8-A109031DBAA4}" type="presOf" srcId="{45822AD5-DDEA-F745-9634-73AD2F45D2C7}" destId="{43C13710-82A5-8A46-879D-9BB63B458E43}" srcOrd="0" destOrd="0" presId="urn:microsoft.com/office/officeart/2005/8/layout/bProcess4"/>
    <dgm:cxn modelId="{91C9D3B2-1B99-4B41-BCCA-65C7F63966EC}" type="presOf" srcId="{DAC9053B-B6E7-9B46-9C21-7AF356659E76}" destId="{1D40CC4B-EC96-7448-B1F0-EA13135CB5A5}" srcOrd="0" destOrd="0" presId="urn:microsoft.com/office/officeart/2005/8/layout/bProcess4"/>
    <dgm:cxn modelId="{4CEEA4BE-908B-BC4F-B75D-6588CA76194D}" type="presOf" srcId="{AD72977B-2A9C-6847-A899-015F0CDC221E}" destId="{1978CF92-0B65-3547-AD53-943BB5D153F5}" srcOrd="0" destOrd="0" presId="urn:microsoft.com/office/officeart/2005/8/layout/bProcess4"/>
    <dgm:cxn modelId="{EAE428C1-C21C-344B-B0A0-1BCF52894BD5}" type="presOf" srcId="{40C3A0D2-13F0-CB47-BCB9-73ECFD044C9D}" destId="{36DDDF02-F8B0-C644-BC91-561C29B9738A}" srcOrd="0" destOrd="0" presId="urn:microsoft.com/office/officeart/2005/8/layout/bProcess4"/>
    <dgm:cxn modelId="{6731FBC1-57F2-A941-A6CB-FEBC44D8D4B5}" srcId="{28BDB242-6D54-FB4C-B078-970C42B7FF2A}" destId="{C949AD95-8751-744D-9DB4-B70A75D94F0E}" srcOrd="5" destOrd="0" parTransId="{FB5C9D06-4425-AE48-A889-4587A27D053E}" sibTransId="{53CAE00A-D4E1-6545-A13C-7C665D4F196A}"/>
    <dgm:cxn modelId="{CFFA72C6-EBEF-FF41-8F99-14956B943668}" srcId="{28BDB242-6D54-FB4C-B078-970C42B7FF2A}" destId="{DAC9053B-B6E7-9B46-9C21-7AF356659E76}" srcOrd="7" destOrd="0" parTransId="{80EDA4CB-B793-994A-9396-CFE7D1AA6FFA}" sibTransId="{10836707-CE57-B84A-B266-570F57D45A4E}"/>
    <dgm:cxn modelId="{1FE9B9D1-F7DD-3E42-A572-1D368DE6447B}" srcId="{28BDB242-6D54-FB4C-B078-970C42B7FF2A}" destId="{9758C87D-B141-8F41-93BE-81088FF07E94}" srcOrd="2" destOrd="0" parTransId="{65F73BD2-9E0C-2C49-87CF-87A632AED491}" sibTransId="{93C6B502-81E5-BD49-8433-DF575B850366}"/>
    <dgm:cxn modelId="{3844A0E5-611B-E84A-9BA7-F4F72A5B7AB1}" srcId="{28BDB242-6D54-FB4C-B078-970C42B7FF2A}" destId="{8616A3AB-5FC5-8C4E-9CBE-693319807D38}" srcOrd="1" destOrd="0" parTransId="{A7B72E72-49EE-9741-95F5-7116049ADD15}" sibTransId="{5B01EA5D-0123-914E-9C79-7EC64052B0E1}"/>
    <dgm:cxn modelId="{85A81BEC-DE2F-FA48-9089-0D3DD33EC050}" type="presOf" srcId="{A5CC13D0-086D-264E-AFE8-118BF176D5B4}" destId="{1FB02B2B-E584-A442-AA75-FAC157B9436A}" srcOrd="0" destOrd="0" presId="urn:microsoft.com/office/officeart/2005/8/layout/bProcess4"/>
    <dgm:cxn modelId="{0F3D52FF-5AD7-3448-B241-319F81BE1ABB}" type="presParOf" srcId="{199ED93F-28A7-8240-B31B-BB238F552F3A}" destId="{465522E2-05F9-864A-AC6C-C5B93E9B6DE1}" srcOrd="0" destOrd="0" presId="urn:microsoft.com/office/officeart/2005/8/layout/bProcess4"/>
    <dgm:cxn modelId="{D39C028A-BADD-9343-8579-6B0CB8BC40C3}" type="presParOf" srcId="{465522E2-05F9-864A-AC6C-C5B93E9B6DE1}" destId="{E5FF27A4-90DD-7145-9199-A45C62A14B7B}" srcOrd="0" destOrd="0" presId="urn:microsoft.com/office/officeart/2005/8/layout/bProcess4"/>
    <dgm:cxn modelId="{D1AFF0EB-BFAF-EB47-936F-6123C43C5201}" type="presParOf" srcId="{465522E2-05F9-864A-AC6C-C5B93E9B6DE1}" destId="{36DDDF02-F8B0-C644-BC91-561C29B9738A}" srcOrd="1" destOrd="0" presId="urn:microsoft.com/office/officeart/2005/8/layout/bProcess4"/>
    <dgm:cxn modelId="{F95CEC99-2D0A-FC48-B216-3677BD06DECF}" type="presParOf" srcId="{199ED93F-28A7-8240-B31B-BB238F552F3A}" destId="{E1F42F73-9271-E247-97DF-6EA2CC89D81E}" srcOrd="1" destOrd="0" presId="urn:microsoft.com/office/officeart/2005/8/layout/bProcess4"/>
    <dgm:cxn modelId="{DBDBEC5E-8894-6D4C-A5AD-ED054B22E0DB}" type="presParOf" srcId="{199ED93F-28A7-8240-B31B-BB238F552F3A}" destId="{29D1408F-16F5-C44C-9C3E-5D3E12FFCE35}" srcOrd="2" destOrd="0" presId="urn:microsoft.com/office/officeart/2005/8/layout/bProcess4"/>
    <dgm:cxn modelId="{26C96D21-A08B-B74C-9E12-E8C84C8EF5A8}" type="presParOf" srcId="{29D1408F-16F5-C44C-9C3E-5D3E12FFCE35}" destId="{B7C14996-E6F7-1441-B5CB-4550CA895150}" srcOrd="0" destOrd="0" presId="urn:microsoft.com/office/officeart/2005/8/layout/bProcess4"/>
    <dgm:cxn modelId="{24422410-7FCD-1C4F-B11B-ABB1918E1E47}" type="presParOf" srcId="{29D1408F-16F5-C44C-9C3E-5D3E12FFCE35}" destId="{D9AEBF1F-3734-7D47-9380-C9EEFB53C304}" srcOrd="1" destOrd="0" presId="urn:microsoft.com/office/officeart/2005/8/layout/bProcess4"/>
    <dgm:cxn modelId="{8121BA7B-E8C3-FE43-B04A-D842A769748D}" type="presParOf" srcId="{199ED93F-28A7-8240-B31B-BB238F552F3A}" destId="{AB0024E7-FF48-904B-8A63-471E19273228}" srcOrd="3" destOrd="0" presId="urn:microsoft.com/office/officeart/2005/8/layout/bProcess4"/>
    <dgm:cxn modelId="{CE4DB1C9-587B-574B-BA94-6701008A31B2}" type="presParOf" srcId="{199ED93F-28A7-8240-B31B-BB238F552F3A}" destId="{90CAFB3E-65BE-6243-ABCF-80FB943B26D0}" srcOrd="4" destOrd="0" presId="urn:microsoft.com/office/officeart/2005/8/layout/bProcess4"/>
    <dgm:cxn modelId="{204BF92F-5577-BA44-9FC3-0D0739DF31A7}" type="presParOf" srcId="{90CAFB3E-65BE-6243-ABCF-80FB943B26D0}" destId="{8EC9E0CE-A937-D949-A600-C985168B9D53}" srcOrd="0" destOrd="0" presId="urn:microsoft.com/office/officeart/2005/8/layout/bProcess4"/>
    <dgm:cxn modelId="{A31A1BE7-D611-E641-99EE-03F26739B7F5}" type="presParOf" srcId="{90CAFB3E-65BE-6243-ABCF-80FB943B26D0}" destId="{4398C474-12A2-D041-8B4A-3D688D540B37}" srcOrd="1" destOrd="0" presId="urn:microsoft.com/office/officeart/2005/8/layout/bProcess4"/>
    <dgm:cxn modelId="{B043C954-2887-D843-960C-E351362202F2}" type="presParOf" srcId="{199ED93F-28A7-8240-B31B-BB238F552F3A}" destId="{1E17BA54-9E74-A841-B38C-FE7EBF8608A0}" srcOrd="5" destOrd="0" presId="urn:microsoft.com/office/officeart/2005/8/layout/bProcess4"/>
    <dgm:cxn modelId="{8606891B-415C-304D-8B4E-05C91E88C81B}" type="presParOf" srcId="{199ED93F-28A7-8240-B31B-BB238F552F3A}" destId="{FCA3892A-3720-0A44-B9A2-A4648B1EB0A7}" srcOrd="6" destOrd="0" presId="urn:microsoft.com/office/officeart/2005/8/layout/bProcess4"/>
    <dgm:cxn modelId="{E47AFBFA-5CA2-B744-B89E-1ACBFD69DA16}" type="presParOf" srcId="{FCA3892A-3720-0A44-B9A2-A4648B1EB0A7}" destId="{1E910CAF-81DE-C04D-A156-8AC4BA1BC0D4}" srcOrd="0" destOrd="0" presId="urn:microsoft.com/office/officeart/2005/8/layout/bProcess4"/>
    <dgm:cxn modelId="{A70901F5-87B2-6E4F-B4C2-CE0C4CF8BD6C}" type="presParOf" srcId="{FCA3892A-3720-0A44-B9A2-A4648B1EB0A7}" destId="{59F10D75-9F9B-6E4B-A35B-0D05EFAE9546}" srcOrd="1" destOrd="0" presId="urn:microsoft.com/office/officeart/2005/8/layout/bProcess4"/>
    <dgm:cxn modelId="{2F49580F-69E4-904B-A4D7-ABE049E2A6B7}" type="presParOf" srcId="{199ED93F-28A7-8240-B31B-BB238F552F3A}" destId="{47D92680-39E6-F34F-B03F-B4B92C1AA9FC}" srcOrd="7" destOrd="0" presId="urn:microsoft.com/office/officeart/2005/8/layout/bProcess4"/>
    <dgm:cxn modelId="{C2E5B758-0D23-5946-AB73-051329459CB5}" type="presParOf" srcId="{199ED93F-28A7-8240-B31B-BB238F552F3A}" destId="{27053542-338D-264D-B9BD-8C015CA34327}" srcOrd="8" destOrd="0" presId="urn:microsoft.com/office/officeart/2005/8/layout/bProcess4"/>
    <dgm:cxn modelId="{55A6CD9C-6717-BC49-9860-07E35445AB29}" type="presParOf" srcId="{27053542-338D-264D-B9BD-8C015CA34327}" destId="{C074A5A6-3EA1-1449-983A-BD21F182066E}" srcOrd="0" destOrd="0" presId="urn:microsoft.com/office/officeart/2005/8/layout/bProcess4"/>
    <dgm:cxn modelId="{1F5C9EE8-8689-6F4D-BFE1-FE793B9C9C7A}" type="presParOf" srcId="{27053542-338D-264D-B9BD-8C015CA34327}" destId="{43C13710-82A5-8A46-879D-9BB63B458E43}" srcOrd="1" destOrd="0" presId="urn:microsoft.com/office/officeart/2005/8/layout/bProcess4"/>
    <dgm:cxn modelId="{84FDA6FB-3E27-234A-AECF-CEFBBF1EDA8F}" type="presParOf" srcId="{199ED93F-28A7-8240-B31B-BB238F552F3A}" destId="{1FB02B2B-E584-A442-AA75-FAC157B9436A}" srcOrd="9" destOrd="0" presId="urn:microsoft.com/office/officeart/2005/8/layout/bProcess4"/>
    <dgm:cxn modelId="{77976350-028A-D44A-8BD7-DF95A4B91158}" type="presParOf" srcId="{199ED93F-28A7-8240-B31B-BB238F552F3A}" destId="{87B08A85-26BA-D24E-873C-FE9377C1544D}" srcOrd="10" destOrd="0" presId="urn:microsoft.com/office/officeart/2005/8/layout/bProcess4"/>
    <dgm:cxn modelId="{16CC6629-6A7E-FD44-BDE5-52A0C8EBDD4D}" type="presParOf" srcId="{87B08A85-26BA-D24E-873C-FE9377C1544D}" destId="{1352E665-9286-804D-8F93-E33F1A3F7D6C}" srcOrd="0" destOrd="0" presId="urn:microsoft.com/office/officeart/2005/8/layout/bProcess4"/>
    <dgm:cxn modelId="{4EA5551F-AA29-0E49-81D8-000C0A57B84A}" type="presParOf" srcId="{87B08A85-26BA-D24E-873C-FE9377C1544D}" destId="{621BAD96-7D0F-964A-8462-A1919F807B9E}" srcOrd="1" destOrd="0" presId="urn:microsoft.com/office/officeart/2005/8/layout/bProcess4"/>
    <dgm:cxn modelId="{DECA5C61-50EF-AC46-B3A2-DA9F584079C2}" type="presParOf" srcId="{199ED93F-28A7-8240-B31B-BB238F552F3A}" destId="{158258ED-BF3D-CB47-851D-2FDAA9FB4FCC}" srcOrd="11" destOrd="0" presId="urn:microsoft.com/office/officeart/2005/8/layout/bProcess4"/>
    <dgm:cxn modelId="{4F1899DF-7D0C-D340-8EFD-4D9B6B0C6F3C}" type="presParOf" srcId="{199ED93F-28A7-8240-B31B-BB238F552F3A}" destId="{0D966299-3384-FA4E-8E0B-D3210A6BC5EB}" srcOrd="12" destOrd="0" presId="urn:microsoft.com/office/officeart/2005/8/layout/bProcess4"/>
    <dgm:cxn modelId="{E4380DCA-38F5-924D-BCE2-3F453FE37324}" type="presParOf" srcId="{0D966299-3384-FA4E-8E0B-D3210A6BC5EB}" destId="{475C0C6E-254E-3D4D-AFEC-55FD124C80D4}" srcOrd="0" destOrd="0" presId="urn:microsoft.com/office/officeart/2005/8/layout/bProcess4"/>
    <dgm:cxn modelId="{111068C0-DC58-8940-B754-6EFE9F30B842}" type="presParOf" srcId="{0D966299-3384-FA4E-8E0B-D3210A6BC5EB}" destId="{1978CF92-0B65-3547-AD53-943BB5D153F5}" srcOrd="1" destOrd="0" presId="urn:microsoft.com/office/officeart/2005/8/layout/bProcess4"/>
    <dgm:cxn modelId="{D0EB07CD-CAA4-9747-8D69-020491C04613}" type="presParOf" srcId="{199ED93F-28A7-8240-B31B-BB238F552F3A}" destId="{2FB01FBF-47B3-0647-ADE6-82C1E19DA6BA}" srcOrd="13" destOrd="0" presId="urn:microsoft.com/office/officeart/2005/8/layout/bProcess4"/>
    <dgm:cxn modelId="{706929C4-0975-9846-8879-FAA136609569}" type="presParOf" srcId="{199ED93F-28A7-8240-B31B-BB238F552F3A}" destId="{39A1DF1F-6F55-4A40-9BED-493F4B4201EC}" srcOrd="14" destOrd="0" presId="urn:microsoft.com/office/officeart/2005/8/layout/bProcess4"/>
    <dgm:cxn modelId="{4774E571-350E-EE43-96F8-50848DA1100B}" type="presParOf" srcId="{39A1DF1F-6F55-4A40-9BED-493F4B4201EC}" destId="{0E3D9FE8-AE8A-ED4C-B0F6-95BF17103083}" srcOrd="0" destOrd="0" presId="urn:microsoft.com/office/officeart/2005/8/layout/bProcess4"/>
    <dgm:cxn modelId="{BB9D6919-58F0-A44B-974C-6D13F333C0F7}" type="presParOf" srcId="{39A1DF1F-6F55-4A40-9BED-493F4B4201EC}" destId="{1D40CC4B-EC96-7448-B1F0-EA13135CB5A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2F77B-88B6-3449-8AAA-48E4DF3D4C6B}">
      <dsp:nvSpPr>
        <dsp:cNvPr id="0" name=""/>
        <dsp:cNvSpPr/>
      </dsp:nvSpPr>
      <dsp:spPr>
        <a:xfrm>
          <a:off x="2009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 </a:t>
          </a:r>
          <a:r>
            <a:rPr lang="pt-BR" sz="1300" kern="1200" dirty="0" err="1"/>
            <a:t>ad-hoc</a:t>
          </a:r>
          <a:endParaRPr lang="pt-BR" sz="1300" kern="1200" dirty="0"/>
        </a:p>
      </dsp:txBody>
      <dsp:txXfrm>
        <a:off x="359643" y="316177"/>
        <a:ext cx="1072902" cy="715267"/>
      </dsp:txXfrm>
    </dsp:sp>
    <dsp:sp modelId="{0B79752E-51BA-374D-AC53-2122FAD97626}">
      <dsp:nvSpPr>
        <dsp:cNvPr id="0" name=""/>
        <dsp:cNvSpPr/>
      </dsp:nvSpPr>
      <dsp:spPr>
        <a:xfrm>
          <a:off x="1611362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1116192"/>
                <a:satOff val="6725"/>
                <a:lumOff val="5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116192"/>
                <a:satOff val="6725"/>
                <a:lumOff val="5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Tentativa de </a:t>
          </a:r>
          <a:r>
            <a:rPr lang="pt-BR" sz="1300" kern="1200" dirty="0" err="1"/>
            <a:t>string</a:t>
          </a:r>
          <a:r>
            <a:rPr lang="pt-BR" sz="1300" kern="1200" dirty="0"/>
            <a:t>-busca estruturada</a:t>
          </a:r>
        </a:p>
      </dsp:txBody>
      <dsp:txXfrm>
        <a:off x="1968996" y="316177"/>
        <a:ext cx="1072902" cy="715267"/>
      </dsp:txXfrm>
    </dsp:sp>
    <dsp:sp modelId="{1F2660C0-7772-A543-82EE-73B2AC27C6D4}">
      <dsp:nvSpPr>
        <dsp:cNvPr id="0" name=""/>
        <dsp:cNvSpPr/>
      </dsp:nvSpPr>
      <dsp:spPr>
        <a:xfrm>
          <a:off x="3220715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Estudos Secundários</a:t>
          </a:r>
        </a:p>
      </dsp:txBody>
      <dsp:txXfrm>
        <a:off x="3578349" y="316177"/>
        <a:ext cx="1072902" cy="715267"/>
      </dsp:txXfrm>
    </dsp:sp>
    <dsp:sp modelId="{076EB668-326F-FE4E-95CC-49A12F654B96}">
      <dsp:nvSpPr>
        <dsp:cNvPr id="0" name=""/>
        <dsp:cNvSpPr/>
      </dsp:nvSpPr>
      <dsp:spPr>
        <a:xfrm>
          <a:off x="4830067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3348577"/>
                <a:satOff val="20174"/>
                <a:lumOff val="16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348577"/>
                <a:satOff val="20174"/>
                <a:lumOff val="16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 err="1"/>
            <a:t>Snowballing</a:t>
          </a:r>
          <a:r>
            <a:rPr lang="pt-BR" sz="1300" kern="1200" dirty="0"/>
            <a:t> reverso e adiante</a:t>
          </a:r>
        </a:p>
      </dsp:txBody>
      <dsp:txXfrm>
        <a:off x="5187701" y="316177"/>
        <a:ext cx="1072902" cy="715267"/>
      </dsp:txXfrm>
    </dsp:sp>
    <dsp:sp modelId="{24CC2D60-984A-2F4F-B36F-DAC561AF304F}">
      <dsp:nvSpPr>
        <dsp:cNvPr id="0" name=""/>
        <dsp:cNvSpPr/>
      </dsp:nvSpPr>
      <dsp:spPr>
        <a:xfrm>
          <a:off x="6439420" y="316177"/>
          <a:ext cx="1788169" cy="715267"/>
        </a:xfrm>
        <a:prstGeom prst="chevr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Normativos de Contratação de SW.</a:t>
          </a:r>
        </a:p>
      </dsp:txBody>
      <dsp:txXfrm>
        <a:off x="6797054" y="316177"/>
        <a:ext cx="1072902" cy="715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2F77B-88B6-3449-8AAA-48E4DF3D4C6B}">
      <dsp:nvSpPr>
        <dsp:cNvPr id="0" name=""/>
        <dsp:cNvSpPr/>
      </dsp:nvSpPr>
      <dsp:spPr>
        <a:xfrm>
          <a:off x="3516" y="29053"/>
          <a:ext cx="2047261" cy="81890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Pesquisa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 </a:t>
          </a:r>
          <a:r>
            <a:rPr lang="pt-BR" sz="1400" kern="1200" dirty="0" err="1"/>
            <a:t>ad-hoc</a:t>
          </a:r>
          <a:endParaRPr lang="pt-BR" sz="1400" kern="1200" dirty="0"/>
        </a:p>
      </dsp:txBody>
      <dsp:txXfrm>
        <a:off x="412968" y="29053"/>
        <a:ext cx="1228357" cy="818904"/>
      </dsp:txXfrm>
    </dsp:sp>
    <dsp:sp modelId="{0B79752E-51BA-374D-AC53-2122FAD97626}">
      <dsp:nvSpPr>
        <dsp:cNvPr id="0" name=""/>
        <dsp:cNvSpPr/>
      </dsp:nvSpPr>
      <dsp:spPr>
        <a:xfrm>
          <a:off x="1846051" y="29053"/>
          <a:ext cx="2047261" cy="818904"/>
        </a:xfrm>
        <a:prstGeom prst="chevron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Tentativa de </a:t>
          </a:r>
          <a:r>
            <a:rPr lang="pt-BR" sz="1400" kern="1200" dirty="0" err="1"/>
            <a:t>string</a:t>
          </a:r>
          <a:r>
            <a:rPr lang="pt-BR" sz="1400" kern="1200" dirty="0"/>
            <a:t>-busca estruturada</a:t>
          </a:r>
        </a:p>
      </dsp:txBody>
      <dsp:txXfrm>
        <a:off x="2255503" y="29053"/>
        <a:ext cx="1228357" cy="818904"/>
      </dsp:txXfrm>
    </dsp:sp>
    <dsp:sp modelId="{1F2660C0-7772-A543-82EE-73B2AC27C6D4}">
      <dsp:nvSpPr>
        <dsp:cNvPr id="0" name=""/>
        <dsp:cNvSpPr/>
      </dsp:nvSpPr>
      <dsp:spPr>
        <a:xfrm>
          <a:off x="3688586" y="29053"/>
          <a:ext cx="2047261" cy="818904"/>
        </a:xfrm>
        <a:prstGeom prst="chevron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Estudos Secundários</a:t>
          </a:r>
        </a:p>
      </dsp:txBody>
      <dsp:txXfrm>
        <a:off x="4098038" y="29053"/>
        <a:ext cx="1228357" cy="818904"/>
      </dsp:txXfrm>
    </dsp:sp>
    <dsp:sp modelId="{076EB668-326F-FE4E-95CC-49A12F654B96}">
      <dsp:nvSpPr>
        <dsp:cNvPr id="0" name=""/>
        <dsp:cNvSpPr/>
      </dsp:nvSpPr>
      <dsp:spPr>
        <a:xfrm>
          <a:off x="5531121" y="29053"/>
          <a:ext cx="2047261" cy="818904"/>
        </a:xfrm>
        <a:prstGeom prst="chevr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 err="1"/>
            <a:t>Snowballing</a:t>
          </a:r>
          <a:r>
            <a:rPr lang="pt-BR" sz="1400" kern="1200" dirty="0"/>
            <a:t> reverso e adiante</a:t>
          </a:r>
        </a:p>
      </dsp:txBody>
      <dsp:txXfrm>
        <a:off x="5940573" y="29053"/>
        <a:ext cx="1228357" cy="8189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42F73-9271-E247-97DF-6EA2CC89D81E}">
      <dsp:nvSpPr>
        <dsp:cNvPr id="0" name=""/>
        <dsp:cNvSpPr/>
      </dsp:nvSpPr>
      <dsp:spPr>
        <a:xfrm rot="5400000">
          <a:off x="-278290" y="1080171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DDF02-F8B0-C644-BC91-561C29B9738A}">
      <dsp:nvSpPr>
        <dsp:cNvPr id="0" name=""/>
        <dsp:cNvSpPr/>
      </dsp:nvSpPr>
      <dsp:spPr>
        <a:xfrm>
          <a:off x="3065" y="284906"/>
          <a:ext cx="1663898" cy="998339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9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(1) Resultado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rPr>
            <a:t>Aplicada</a:t>
          </a:r>
        </a:p>
      </dsp:txBody>
      <dsp:txXfrm>
        <a:off x="32305" y="314146"/>
        <a:ext cx="1605418" cy="939859"/>
      </dsp:txXfrm>
    </dsp:sp>
    <dsp:sp modelId="{AB0024E7-FF48-904B-8A63-471E19273228}">
      <dsp:nvSpPr>
        <dsp:cNvPr id="0" name=""/>
        <dsp:cNvSpPr/>
      </dsp:nvSpPr>
      <dsp:spPr>
        <a:xfrm rot="5400000">
          <a:off x="-278290" y="2328095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EBF1F-3734-7D47-9380-C9EEFB53C304}">
      <dsp:nvSpPr>
        <dsp:cNvPr id="0" name=""/>
        <dsp:cNvSpPr/>
      </dsp:nvSpPr>
      <dsp:spPr>
        <a:xfrm>
          <a:off x="3065" y="1532830"/>
          <a:ext cx="1663898" cy="998339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9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(2) Lógica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Indutiva</a:t>
          </a:r>
        </a:p>
      </dsp:txBody>
      <dsp:txXfrm>
        <a:off x="32305" y="1562070"/>
        <a:ext cx="1605418" cy="939859"/>
      </dsp:txXfrm>
    </dsp:sp>
    <dsp:sp modelId="{1E17BA54-9E74-A841-B38C-FE7EBF8608A0}">
      <dsp:nvSpPr>
        <dsp:cNvPr id="0" name=""/>
        <dsp:cNvSpPr/>
      </dsp:nvSpPr>
      <dsp:spPr>
        <a:xfrm>
          <a:off x="345671" y="2952057"/>
          <a:ext cx="2203158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8C474-12A2-D041-8B4A-3D688D540B37}">
      <dsp:nvSpPr>
        <dsp:cNvPr id="0" name=""/>
        <dsp:cNvSpPr/>
      </dsp:nvSpPr>
      <dsp:spPr>
        <a:xfrm>
          <a:off x="3065" y="2780754"/>
          <a:ext cx="1663898" cy="998339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9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(3) Propósito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2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Descritiva</a:t>
          </a:r>
        </a:p>
      </dsp:txBody>
      <dsp:txXfrm>
        <a:off x="32305" y="2809994"/>
        <a:ext cx="1605418" cy="939859"/>
      </dsp:txXfrm>
    </dsp:sp>
    <dsp:sp modelId="{47D92680-39E6-F34F-B03F-B4B92C1AA9FC}">
      <dsp:nvSpPr>
        <dsp:cNvPr id="0" name=""/>
        <dsp:cNvSpPr/>
      </dsp:nvSpPr>
      <dsp:spPr>
        <a:xfrm rot="16200000">
          <a:off x="1934694" y="2328095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10D75-9F9B-6E4B-A35B-0D05EFAE9546}">
      <dsp:nvSpPr>
        <dsp:cNvPr id="0" name=""/>
        <dsp:cNvSpPr/>
      </dsp:nvSpPr>
      <dsp:spPr>
        <a:xfrm>
          <a:off x="2216050" y="2780754"/>
          <a:ext cx="1663898" cy="99833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(6) Método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1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Estudo de Caso</a:t>
          </a:r>
        </a:p>
      </dsp:txBody>
      <dsp:txXfrm>
        <a:off x="2245290" y="2809994"/>
        <a:ext cx="1605418" cy="939859"/>
      </dsp:txXfrm>
    </dsp:sp>
    <dsp:sp modelId="{1FB02B2B-E584-A442-AA75-FAC157B9436A}">
      <dsp:nvSpPr>
        <dsp:cNvPr id="0" name=""/>
        <dsp:cNvSpPr/>
      </dsp:nvSpPr>
      <dsp:spPr>
        <a:xfrm rot="16200000">
          <a:off x="1934694" y="1080171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3710-82A5-8A46-879D-9BB63B458E43}">
      <dsp:nvSpPr>
        <dsp:cNvPr id="0" name=""/>
        <dsp:cNvSpPr/>
      </dsp:nvSpPr>
      <dsp:spPr>
        <a:xfrm>
          <a:off x="2216050" y="1532830"/>
          <a:ext cx="1663898" cy="99833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(5) Processo da Pesquisa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0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Mista        (</a:t>
          </a:r>
          <a:r>
            <a:rPr lang="pt-BR" sz="1600" i="1" kern="1200" dirty="0">
              <a:solidFill>
                <a:schemeClr val="tx1">
                  <a:lumMod val="85000"/>
                  <a:lumOff val="15000"/>
                </a:schemeClr>
              </a:solidFill>
            </a:rPr>
            <a:t>Quanti-</a:t>
          </a:r>
          <a:r>
            <a:rPr lang="pt-BR" sz="1600" i="1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Quali</a:t>
          </a: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)</a:t>
          </a:r>
        </a:p>
      </dsp:txBody>
      <dsp:txXfrm>
        <a:off x="2245290" y="1562070"/>
        <a:ext cx="1605418" cy="939859"/>
      </dsp:txXfrm>
    </dsp:sp>
    <dsp:sp modelId="{158258ED-BF3D-CB47-851D-2FDAA9FB4FCC}">
      <dsp:nvSpPr>
        <dsp:cNvPr id="0" name=""/>
        <dsp:cNvSpPr/>
      </dsp:nvSpPr>
      <dsp:spPr>
        <a:xfrm>
          <a:off x="2558656" y="456209"/>
          <a:ext cx="2203158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BAD96-7D0F-964A-8462-A1919F807B9E}">
      <dsp:nvSpPr>
        <dsp:cNvPr id="0" name=""/>
        <dsp:cNvSpPr/>
      </dsp:nvSpPr>
      <dsp:spPr>
        <a:xfrm>
          <a:off x="2216050" y="284906"/>
          <a:ext cx="1663898" cy="998339"/>
        </a:xfrm>
        <a:prstGeom prst="roundRect">
          <a:avLst>
            <a:gd name="adj" fmla="val 10000"/>
          </a:avLst>
        </a:prstGeom>
        <a:solidFill>
          <a:schemeClr val="bg2">
            <a:lumMod val="50000"/>
            <a:alpha val="9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(4) Abordagem da Pesquisa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pt-BR" sz="10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Crítica e Interpretativista</a:t>
          </a:r>
        </a:p>
      </dsp:txBody>
      <dsp:txXfrm>
        <a:off x="2245290" y="314146"/>
        <a:ext cx="1605418" cy="939859"/>
      </dsp:txXfrm>
    </dsp:sp>
    <dsp:sp modelId="{2FB01FBF-47B3-0647-ADE6-82C1E19DA6BA}">
      <dsp:nvSpPr>
        <dsp:cNvPr id="0" name=""/>
        <dsp:cNvSpPr/>
      </dsp:nvSpPr>
      <dsp:spPr>
        <a:xfrm rot="5400000">
          <a:off x="4147679" y="1080171"/>
          <a:ext cx="1238097" cy="14975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8CF92-0B65-3547-AD53-943BB5D153F5}">
      <dsp:nvSpPr>
        <dsp:cNvPr id="0" name=""/>
        <dsp:cNvSpPr/>
      </dsp:nvSpPr>
      <dsp:spPr>
        <a:xfrm>
          <a:off x="4429035" y="284906"/>
          <a:ext cx="1663898" cy="99833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(7) Método de Coleta de Dados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1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schemeClr val="tx1">
                  <a:lumMod val="85000"/>
                  <a:lumOff val="15000"/>
                </a:schemeClr>
              </a:solidFill>
            </a:rPr>
            <a:t>Observação, </a:t>
          </a:r>
          <a:r>
            <a:rPr lang="pt-BR" sz="1500" i="1" kern="1200" dirty="0">
              <a:solidFill>
                <a:schemeClr val="tx1">
                  <a:lumMod val="85000"/>
                  <a:lumOff val="15000"/>
                </a:schemeClr>
              </a:solidFill>
            </a:rPr>
            <a:t>Survey </a:t>
          </a:r>
          <a:r>
            <a:rPr lang="pt-BR" sz="1500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e</a:t>
          </a:r>
          <a:r>
            <a:rPr lang="pt-BR" sz="1500" i="1" kern="12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pt-BR" sz="1500" kern="1200" dirty="0">
              <a:solidFill>
                <a:schemeClr val="tx1">
                  <a:lumMod val="85000"/>
                  <a:lumOff val="15000"/>
                </a:schemeClr>
              </a:solidFill>
            </a:rPr>
            <a:t>Dados Históricos</a:t>
          </a:r>
          <a:endParaRPr lang="pt-BR" sz="1500" i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458275" y="314146"/>
        <a:ext cx="1605418" cy="939859"/>
      </dsp:txXfrm>
    </dsp:sp>
    <dsp:sp modelId="{1D40CC4B-EC96-7448-B1F0-EA13135CB5A5}">
      <dsp:nvSpPr>
        <dsp:cNvPr id="0" name=""/>
        <dsp:cNvSpPr/>
      </dsp:nvSpPr>
      <dsp:spPr>
        <a:xfrm>
          <a:off x="4429035" y="1532830"/>
          <a:ext cx="1663898" cy="998339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1300" kern="1200" dirty="0">
              <a:solidFill>
                <a:schemeClr val="bg1"/>
              </a:solidFill>
            </a:rPr>
            <a:t>(8) Método de Análise de Dados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pt-BR" sz="14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Análise Estatística</a:t>
          </a:r>
        </a:p>
      </dsp:txBody>
      <dsp:txXfrm>
        <a:off x="4458275" y="1562070"/>
        <a:ext cx="1605418" cy="939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2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7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0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1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2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3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4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5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6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7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3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8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19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0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1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2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3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4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5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6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7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15:43:53.687"/>
    </inkml:context>
    <inkml:brush xml:id="br0">
      <inkml:brushProperty name="width" value="0.05" units="cm"/>
      <inkml:brushProperty name="height" value="0.05" units="cm"/>
      <inkml:brushProperty name="color" value="#E46C0B"/>
    </inkml:brush>
  </inkml:definitions>
  <inkml:trace contextRef="#ctx0" brushRef="#br0">0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8"/>
    </inkml:context>
    <inkml:brush xml:id="br0">
      <inkml:brushProperty name="width" value="0.05" units="cm"/>
      <inkml:brushProperty name="height" value="0.05" units="cm"/>
      <inkml:brushProperty name="color" value="#89197F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6:32.229"/>
    </inkml:context>
    <inkml:brush xml:id="br0">
      <inkml:brushProperty name="width" value="0.05" units="cm"/>
      <inkml:brushProperty name="height" value="0.05" units="cm"/>
      <inkml:brushProperty name="color" value="#32AEB8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7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5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0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1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04.178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5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6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7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8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69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0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1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3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18.234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5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6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7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7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0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1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3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4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2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5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7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8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8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0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1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9:22.69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8:41:07.6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2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3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4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5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0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22.486"/>
    </inkml:context>
    <inkml:brush xml:id="br0">
      <inkml:brushProperty name="width" value="0.05292" units="cm"/>
      <inkml:brushProperty name="height" value="0.05292" units="cm"/>
      <inkml:brushProperty name="color" value="#32AEB8"/>
    </inkml:brush>
  </inkml:definitions>
  <inkml:trace contextRef="#ctx0" brushRef="#br0">1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1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1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2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0:41.533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79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0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1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2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3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0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6T20:01:06.984"/>
    </inkml:context>
    <inkml:brush xml:id="br0">
      <inkml:brushProperty name="width" value="0.05292" units="cm"/>
      <inkml:brushProperty name="height" value="0.05292" units="cm"/>
      <inkml:brushProperty name="color" value="#89197F"/>
    </inkml:brush>
  </inkml:definitions>
  <inkml:trace contextRef="#ctx0" brushRef="#br0">1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5:57.8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6:17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6:20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6:23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05:16:27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25T19:04:42.105"/>
    </inkml:context>
    <inkml:brush xml:id="br0">
      <inkml:brushProperty name="width" value="0.05292" units="cm"/>
      <inkml:brushProperty name="height" value="0.05292" units="cm"/>
      <inkml:brushProperty name="color" value="#E46C0B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CDDC1-847F-DC4C-AC50-A95DA92C15C5}" type="datetimeFigureOut">
              <a:rPr lang="pt-BR" smtClean="0"/>
              <a:t>16/04/2020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BCD6C-17FF-4E48-A30D-19C90582C1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29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07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79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62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19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16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BCD6C-17FF-4E48-A30D-19C90582C1FC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3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6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8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555F-B00B-F244-BC1A-0B19B97A0736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1CDE5-8513-4045-9924-003CEF9A69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1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.wdp"/><Relationship Id="rId18" Type="http://schemas.openxmlformats.org/officeDocument/2006/relationships/image" Target="../media/image25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12" Type="http://schemas.openxmlformats.org/officeDocument/2006/relationships/image" Target="../media/image28.jpeg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.wdp"/><Relationship Id="rId18" Type="http://schemas.openxmlformats.org/officeDocument/2006/relationships/image" Target="../media/image25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12" Type="http://schemas.openxmlformats.org/officeDocument/2006/relationships/image" Target="../media/image28.jpeg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jp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8.png"/><Relationship Id="rId4" Type="http://schemas.openxmlformats.org/officeDocument/2006/relationships/image" Target="../media/image67.jpg"/><Relationship Id="rId9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7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28.jpe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6" Type="http://schemas.openxmlformats.org/officeDocument/2006/relationships/image" Target="../media/image8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31.png"/><Relationship Id="rId5" Type="http://schemas.openxmlformats.org/officeDocument/2006/relationships/image" Target="../media/image83.png"/><Relationship Id="rId15" Type="http://schemas.openxmlformats.org/officeDocument/2006/relationships/image" Target="../media/image88.emf"/><Relationship Id="rId10" Type="http://schemas.openxmlformats.org/officeDocument/2006/relationships/image" Target="../media/image30.png"/><Relationship Id="rId4" Type="http://schemas.openxmlformats.org/officeDocument/2006/relationships/image" Target="../media/image82.png"/><Relationship Id="rId9" Type="http://schemas.openxmlformats.org/officeDocument/2006/relationships/image" Target="../media/image29.png"/><Relationship Id="rId14" Type="http://schemas.openxmlformats.org/officeDocument/2006/relationships/image" Target="../media/image8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30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29.png"/><Relationship Id="rId2" Type="http://schemas.openxmlformats.org/officeDocument/2006/relationships/image" Target="../media/image90.emf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microsoft.com/office/2007/relationships/hdphoto" Target="../media/hdphoto2.wdp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28.jpeg"/><Relationship Id="rId10" Type="http://schemas.openxmlformats.org/officeDocument/2006/relationships/image" Target="../media/image97.png"/><Relationship Id="rId19" Type="http://schemas.openxmlformats.org/officeDocument/2006/relationships/image" Target="../media/image91.emf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.xml"/><Relationship Id="rId21" Type="http://schemas.openxmlformats.org/officeDocument/2006/relationships/customXml" Target="../ink/ink13.xml"/><Relationship Id="rId42" Type="http://schemas.openxmlformats.org/officeDocument/2006/relationships/customXml" Target="../ink/ink34.xml"/><Relationship Id="rId47" Type="http://schemas.openxmlformats.org/officeDocument/2006/relationships/customXml" Target="../ink/ink39.xml"/><Relationship Id="rId63" Type="http://schemas.openxmlformats.org/officeDocument/2006/relationships/customXml" Target="../ink/ink55.xml"/><Relationship Id="rId68" Type="http://schemas.openxmlformats.org/officeDocument/2006/relationships/customXml" Target="../ink/ink60.xml"/><Relationship Id="rId84" Type="http://schemas.openxmlformats.org/officeDocument/2006/relationships/customXml" Target="../ink/ink73.xml"/><Relationship Id="rId89" Type="http://schemas.openxmlformats.org/officeDocument/2006/relationships/image" Target="../media/image117.png"/><Relationship Id="rId16" Type="http://schemas.openxmlformats.org/officeDocument/2006/relationships/customXml" Target="../ink/ink8.xml"/><Relationship Id="rId11" Type="http://schemas.openxmlformats.org/officeDocument/2006/relationships/customXml" Target="../ink/ink4.xml"/><Relationship Id="rId32" Type="http://schemas.openxmlformats.org/officeDocument/2006/relationships/customXml" Target="../ink/ink24.xml"/><Relationship Id="rId37" Type="http://schemas.openxmlformats.org/officeDocument/2006/relationships/customXml" Target="../ink/ink29.xml"/><Relationship Id="rId53" Type="http://schemas.openxmlformats.org/officeDocument/2006/relationships/customXml" Target="../ink/ink45.xml"/><Relationship Id="rId58" Type="http://schemas.openxmlformats.org/officeDocument/2006/relationships/customXml" Target="../ink/ink50.xml"/><Relationship Id="rId74" Type="http://schemas.openxmlformats.org/officeDocument/2006/relationships/customXml" Target="../ink/ink66.xml"/><Relationship Id="rId79" Type="http://schemas.openxmlformats.org/officeDocument/2006/relationships/customXml" Target="../ink/ink69.xml"/><Relationship Id="rId5" Type="http://schemas.openxmlformats.org/officeDocument/2006/relationships/customXml" Target="../ink/ink1.xml"/><Relationship Id="rId90" Type="http://schemas.openxmlformats.org/officeDocument/2006/relationships/customXml" Target="../ink/ink78.xml"/><Relationship Id="rId95" Type="http://schemas.openxmlformats.org/officeDocument/2006/relationships/image" Target="../media/image79.png"/><Relationship Id="rId22" Type="http://schemas.openxmlformats.org/officeDocument/2006/relationships/customXml" Target="../ink/ink14.xml"/><Relationship Id="rId27" Type="http://schemas.openxmlformats.org/officeDocument/2006/relationships/customXml" Target="../ink/ink19.xml"/><Relationship Id="rId43" Type="http://schemas.openxmlformats.org/officeDocument/2006/relationships/customXml" Target="../ink/ink35.xml"/><Relationship Id="rId48" Type="http://schemas.openxmlformats.org/officeDocument/2006/relationships/customXml" Target="../ink/ink40.xml"/><Relationship Id="rId64" Type="http://schemas.openxmlformats.org/officeDocument/2006/relationships/customXml" Target="../ink/ink56.xml"/><Relationship Id="rId69" Type="http://schemas.openxmlformats.org/officeDocument/2006/relationships/customXml" Target="../ink/ink61.xml"/><Relationship Id="rId80" Type="http://schemas.openxmlformats.org/officeDocument/2006/relationships/image" Target="../media/image116.png"/><Relationship Id="rId85" Type="http://schemas.openxmlformats.org/officeDocument/2006/relationships/customXml" Target="../ink/ink74.xml"/><Relationship Id="rId3" Type="http://schemas.openxmlformats.org/officeDocument/2006/relationships/image" Target="../media/image110.png"/><Relationship Id="rId12" Type="http://schemas.openxmlformats.org/officeDocument/2006/relationships/image" Target="../media/image1100.png"/><Relationship Id="rId17" Type="http://schemas.openxmlformats.org/officeDocument/2006/relationships/customXml" Target="../ink/ink9.xml"/><Relationship Id="rId25" Type="http://schemas.openxmlformats.org/officeDocument/2006/relationships/customXml" Target="../ink/ink17.xml"/><Relationship Id="rId33" Type="http://schemas.openxmlformats.org/officeDocument/2006/relationships/customXml" Target="../ink/ink25.xml"/><Relationship Id="rId38" Type="http://schemas.openxmlformats.org/officeDocument/2006/relationships/customXml" Target="../ink/ink30.xml"/><Relationship Id="rId46" Type="http://schemas.openxmlformats.org/officeDocument/2006/relationships/customXml" Target="../ink/ink38.xml"/><Relationship Id="rId59" Type="http://schemas.openxmlformats.org/officeDocument/2006/relationships/customXml" Target="../ink/ink51.xml"/><Relationship Id="rId67" Type="http://schemas.openxmlformats.org/officeDocument/2006/relationships/customXml" Target="../ink/ink59.xml"/><Relationship Id="rId20" Type="http://schemas.openxmlformats.org/officeDocument/2006/relationships/customXml" Target="../ink/ink12.xml"/><Relationship Id="rId41" Type="http://schemas.openxmlformats.org/officeDocument/2006/relationships/customXml" Target="../ink/ink33.xml"/><Relationship Id="rId54" Type="http://schemas.openxmlformats.org/officeDocument/2006/relationships/customXml" Target="../ink/ink46.xml"/><Relationship Id="rId62" Type="http://schemas.openxmlformats.org/officeDocument/2006/relationships/customXml" Target="../ink/ink54.xml"/><Relationship Id="rId70" Type="http://schemas.openxmlformats.org/officeDocument/2006/relationships/customXml" Target="../ink/ink62.xml"/><Relationship Id="rId75" Type="http://schemas.openxmlformats.org/officeDocument/2006/relationships/customXml" Target="../ink/ink67.xml"/><Relationship Id="rId83" Type="http://schemas.openxmlformats.org/officeDocument/2006/relationships/customXml" Target="../ink/ink72.xml"/><Relationship Id="rId88" Type="http://schemas.openxmlformats.org/officeDocument/2006/relationships/customXml" Target="../ink/ink77.xml"/><Relationship Id="rId91" Type="http://schemas.openxmlformats.org/officeDocument/2006/relationships/customXml" Target="../ink/ink79.xml"/><Relationship Id="rId96" Type="http://schemas.microsoft.com/office/2007/relationships/hdphoto" Target="../media/hdphoto8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5" Type="http://schemas.openxmlformats.org/officeDocument/2006/relationships/customXml" Target="../ink/ink7.xml"/><Relationship Id="rId23" Type="http://schemas.openxmlformats.org/officeDocument/2006/relationships/customXml" Target="../ink/ink15.xml"/><Relationship Id="rId28" Type="http://schemas.openxmlformats.org/officeDocument/2006/relationships/customXml" Target="../ink/ink20.xml"/><Relationship Id="rId36" Type="http://schemas.openxmlformats.org/officeDocument/2006/relationships/customXml" Target="../ink/ink28.xml"/><Relationship Id="rId49" Type="http://schemas.openxmlformats.org/officeDocument/2006/relationships/customXml" Target="../ink/ink41.xml"/><Relationship Id="rId57" Type="http://schemas.openxmlformats.org/officeDocument/2006/relationships/customXml" Target="../ink/ink49.xml"/><Relationship Id="rId10" Type="http://schemas.openxmlformats.org/officeDocument/2006/relationships/image" Target="../media/image113.png"/><Relationship Id="rId31" Type="http://schemas.openxmlformats.org/officeDocument/2006/relationships/customXml" Target="../ink/ink23.xml"/><Relationship Id="rId44" Type="http://schemas.openxmlformats.org/officeDocument/2006/relationships/customXml" Target="../ink/ink36.xml"/><Relationship Id="rId52" Type="http://schemas.openxmlformats.org/officeDocument/2006/relationships/customXml" Target="../ink/ink44.xml"/><Relationship Id="rId60" Type="http://schemas.openxmlformats.org/officeDocument/2006/relationships/customXml" Target="../ink/ink52.xml"/><Relationship Id="rId65" Type="http://schemas.openxmlformats.org/officeDocument/2006/relationships/customXml" Target="../ink/ink57.xml"/><Relationship Id="rId73" Type="http://schemas.openxmlformats.org/officeDocument/2006/relationships/customXml" Target="../ink/ink65.xml"/><Relationship Id="rId78" Type="http://schemas.openxmlformats.org/officeDocument/2006/relationships/image" Target="../media/image115.png"/><Relationship Id="rId81" Type="http://schemas.openxmlformats.org/officeDocument/2006/relationships/customXml" Target="../ink/ink70.xml"/><Relationship Id="rId86" Type="http://schemas.openxmlformats.org/officeDocument/2006/relationships/customXml" Target="../ink/ink75.xml"/><Relationship Id="rId94" Type="http://schemas.openxmlformats.org/officeDocument/2006/relationships/customXml" Target="../ink/ink82.xml"/><Relationship Id="rId4" Type="http://schemas.microsoft.com/office/2007/relationships/hdphoto" Target="../media/hdphoto7.wdp"/><Relationship Id="rId9" Type="http://schemas.openxmlformats.org/officeDocument/2006/relationships/image" Target="../media/image112.png"/><Relationship Id="rId13" Type="http://schemas.openxmlformats.org/officeDocument/2006/relationships/customXml" Target="../ink/ink5.xml"/><Relationship Id="rId18" Type="http://schemas.openxmlformats.org/officeDocument/2006/relationships/customXml" Target="../ink/ink10.xml"/><Relationship Id="rId39" Type="http://schemas.openxmlformats.org/officeDocument/2006/relationships/customXml" Target="../ink/ink31.xml"/><Relationship Id="rId34" Type="http://schemas.openxmlformats.org/officeDocument/2006/relationships/customXml" Target="../ink/ink26.xml"/><Relationship Id="rId50" Type="http://schemas.openxmlformats.org/officeDocument/2006/relationships/customXml" Target="../ink/ink42.xml"/><Relationship Id="rId55" Type="http://schemas.openxmlformats.org/officeDocument/2006/relationships/customXml" Target="../ink/ink47.xml"/><Relationship Id="rId76" Type="http://schemas.openxmlformats.org/officeDocument/2006/relationships/customXml" Target="../ink/ink68.xml"/><Relationship Id="rId97" Type="http://schemas.openxmlformats.org/officeDocument/2006/relationships/image" Target="../media/image118.png"/><Relationship Id="rId7" Type="http://schemas.openxmlformats.org/officeDocument/2006/relationships/customXml" Target="../ink/ink2.xml"/><Relationship Id="rId71" Type="http://schemas.openxmlformats.org/officeDocument/2006/relationships/customXml" Target="../ink/ink63.xml"/><Relationship Id="rId92" Type="http://schemas.openxmlformats.org/officeDocument/2006/relationships/customXml" Target="../ink/ink80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21.xml"/><Relationship Id="rId24" Type="http://schemas.openxmlformats.org/officeDocument/2006/relationships/customXml" Target="../ink/ink16.xml"/><Relationship Id="rId40" Type="http://schemas.openxmlformats.org/officeDocument/2006/relationships/customXml" Target="../ink/ink32.xml"/><Relationship Id="rId45" Type="http://schemas.openxmlformats.org/officeDocument/2006/relationships/customXml" Target="../ink/ink37.xml"/><Relationship Id="rId66" Type="http://schemas.openxmlformats.org/officeDocument/2006/relationships/customXml" Target="../ink/ink58.xml"/><Relationship Id="rId87" Type="http://schemas.openxmlformats.org/officeDocument/2006/relationships/customXml" Target="../ink/ink76.xml"/><Relationship Id="rId61" Type="http://schemas.openxmlformats.org/officeDocument/2006/relationships/customXml" Target="../ink/ink53.xml"/><Relationship Id="rId82" Type="http://schemas.openxmlformats.org/officeDocument/2006/relationships/customXml" Target="../ink/ink71.xml"/><Relationship Id="rId19" Type="http://schemas.openxmlformats.org/officeDocument/2006/relationships/customXml" Target="../ink/ink11.xml"/><Relationship Id="rId14" Type="http://schemas.openxmlformats.org/officeDocument/2006/relationships/customXml" Target="../ink/ink6.xml"/><Relationship Id="rId30" Type="http://schemas.openxmlformats.org/officeDocument/2006/relationships/customXml" Target="../ink/ink22.xml"/><Relationship Id="rId35" Type="http://schemas.openxmlformats.org/officeDocument/2006/relationships/customXml" Target="../ink/ink27.xml"/><Relationship Id="rId56" Type="http://schemas.openxmlformats.org/officeDocument/2006/relationships/customXml" Target="../ink/ink48.xml"/><Relationship Id="rId77" Type="http://schemas.openxmlformats.org/officeDocument/2006/relationships/image" Target="../media/image114.png"/><Relationship Id="rId8" Type="http://schemas.openxmlformats.org/officeDocument/2006/relationships/customXml" Target="../ink/ink3.xml"/><Relationship Id="rId51" Type="http://schemas.openxmlformats.org/officeDocument/2006/relationships/customXml" Target="../ink/ink43.xml"/><Relationship Id="rId72" Type="http://schemas.openxmlformats.org/officeDocument/2006/relationships/customXml" Target="../ink/ink64.xml"/><Relationship Id="rId93" Type="http://schemas.openxmlformats.org/officeDocument/2006/relationships/customXml" Target="../ink/ink8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3" Type="http://schemas.openxmlformats.org/officeDocument/2006/relationships/image" Target="../media/image1220.png"/><Relationship Id="rId7" Type="http://schemas.openxmlformats.org/officeDocument/2006/relationships/customXml" Target="../ink/ink86.xml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5.xml"/><Relationship Id="rId5" Type="http://schemas.openxmlformats.org/officeDocument/2006/relationships/image" Target="../media/image1230.png"/><Relationship Id="rId10" Type="http://schemas.microsoft.com/office/2007/relationships/hdphoto" Target="../media/hdphoto9.wdp"/><Relationship Id="rId4" Type="http://schemas.openxmlformats.org/officeDocument/2006/relationships/customXml" Target="../ink/ink84.xml"/><Relationship Id="rId9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0.png"/><Relationship Id="rId5" Type="http://schemas.openxmlformats.org/officeDocument/2006/relationships/image" Target="../media/image1280.png"/><Relationship Id="rId4" Type="http://schemas.openxmlformats.org/officeDocument/2006/relationships/image" Target="../media/image127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Ri + Inicio Fi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2" y="186267"/>
            <a:ext cx="8955024" cy="3328416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1057654" y="3514683"/>
            <a:ext cx="983180" cy="65761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040834" y="3514683"/>
            <a:ext cx="799670" cy="65761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367658" y="3809040"/>
            <a:ext cx="126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err="1"/>
              <a:t>Medidas</a:t>
            </a:r>
            <a:r>
              <a:rPr lang="en-US" sz="900" b="1" dirty="0"/>
              <a:t> QPS </a:t>
            </a:r>
          </a:p>
          <a:p>
            <a:pPr algn="ctr"/>
            <a:r>
              <a:rPr lang="en-US" sz="900" b="1" dirty="0"/>
              <a:t>(</a:t>
            </a:r>
            <a:r>
              <a:rPr lang="en-US" sz="900" b="1" dirty="0" err="1"/>
              <a:t>estáticas</a:t>
            </a:r>
            <a:r>
              <a:rPr lang="en-US" sz="900" b="1" dirty="0"/>
              <a:t> e </a:t>
            </a:r>
            <a:r>
              <a:rPr lang="en-US" sz="900" b="1" dirty="0" err="1"/>
              <a:t>dinâmicas</a:t>
            </a:r>
            <a:r>
              <a:rPr lang="en-US" sz="900" b="1" dirty="0"/>
              <a:t>)</a:t>
            </a:r>
          </a:p>
        </p:txBody>
      </p:sp>
      <p:pic>
        <p:nvPicPr>
          <p:cNvPr id="107" name="Picture 106" descr="Caracteristicas 25010 + modulad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4258136"/>
            <a:ext cx="3354922" cy="2421130"/>
          </a:xfrm>
          <a:prstGeom prst="rect">
            <a:avLst/>
          </a:prstGeom>
        </p:spPr>
      </p:pic>
      <p:pic>
        <p:nvPicPr>
          <p:cNvPr id="115" name="Picture 114" descr="tomada decisa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41" y="4101743"/>
            <a:ext cx="1663862" cy="935923"/>
          </a:xfrm>
          <a:prstGeom prst="rect">
            <a:avLst/>
          </a:prstGeom>
        </p:spPr>
      </p:pic>
      <p:sp>
        <p:nvSpPr>
          <p:cNvPr id="118" name="Down Arrow 117"/>
          <p:cNvSpPr/>
          <p:nvPr/>
        </p:nvSpPr>
        <p:spPr>
          <a:xfrm>
            <a:off x="7823777" y="3554139"/>
            <a:ext cx="450273" cy="50980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840504" y="3179357"/>
            <a:ext cx="1095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/>
              <a:t>(ISO15939, 2007)</a:t>
            </a:r>
          </a:p>
          <a:p>
            <a:pPr algn="ctr"/>
            <a:r>
              <a:rPr lang="en-US" sz="1000" b="1" dirty="0"/>
              <a:t>(</a:t>
            </a:r>
            <a:r>
              <a:rPr lang="en-US" sz="1000" b="1" dirty="0" err="1"/>
              <a:t>Saleh</a:t>
            </a:r>
            <a:r>
              <a:rPr lang="en-US" sz="1000" b="1" dirty="0"/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410166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rva Qualidade Planej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9" y="1339975"/>
            <a:ext cx="4283531" cy="1771526"/>
          </a:xfrm>
          <a:prstGeom prst="rect">
            <a:avLst/>
          </a:prstGeom>
        </p:spPr>
      </p:pic>
      <p:pic>
        <p:nvPicPr>
          <p:cNvPr id="11" name="Picture 10" descr="Curva Qualidade Realiza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6" y="3524375"/>
            <a:ext cx="4262384" cy="1778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4309" y="3104634"/>
            <a:ext cx="52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vrs</a:t>
            </a:r>
            <a:r>
              <a:rPr lang="en-US" b="1" dirty="0"/>
              <a:t>.</a:t>
            </a:r>
          </a:p>
        </p:txBody>
      </p:sp>
      <p:sp>
        <p:nvSpPr>
          <p:cNvPr id="75" name="Freeform 74"/>
          <p:cNvSpPr/>
          <p:nvPr/>
        </p:nvSpPr>
        <p:spPr>
          <a:xfrm>
            <a:off x="5979933" y="3651028"/>
            <a:ext cx="2881272" cy="336273"/>
          </a:xfrm>
          <a:custGeom>
            <a:avLst/>
            <a:gdLst>
              <a:gd name="connsiteX0" fmla="*/ 0 w 6881772"/>
              <a:gd name="connsiteY0" fmla="*/ 45743 h 909343"/>
              <a:gd name="connsiteX1" fmla="*/ 965200 w 6881772"/>
              <a:gd name="connsiteY1" fmla="*/ 464843 h 909343"/>
              <a:gd name="connsiteX2" fmla="*/ 1917700 w 6881772"/>
              <a:gd name="connsiteY2" fmla="*/ 20343 h 909343"/>
              <a:gd name="connsiteX3" fmla="*/ 2933700 w 6881772"/>
              <a:gd name="connsiteY3" fmla="*/ 452143 h 909343"/>
              <a:gd name="connsiteX4" fmla="*/ 3886200 w 6881772"/>
              <a:gd name="connsiteY4" fmla="*/ 7643 h 909343"/>
              <a:gd name="connsiteX5" fmla="*/ 4851400 w 6881772"/>
              <a:gd name="connsiteY5" fmla="*/ 909343 h 909343"/>
              <a:gd name="connsiteX6" fmla="*/ 5829300 w 6881772"/>
              <a:gd name="connsiteY6" fmla="*/ 7643 h 909343"/>
              <a:gd name="connsiteX7" fmla="*/ 6819900 w 6881772"/>
              <a:gd name="connsiteY7" fmla="*/ 490243 h 909343"/>
              <a:gd name="connsiteX8" fmla="*/ 6781800 w 6881772"/>
              <a:gd name="connsiteY8" fmla="*/ 477543 h 9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81772" h="909343">
                <a:moveTo>
                  <a:pt x="0" y="45743"/>
                </a:moveTo>
                <a:cubicBezTo>
                  <a:pt x="322791" y="257409"/>
                  <a:pt x="645583" y="469076"/>
                  <a:pt x="965200" y="464843"/>
                </a:cubicBezTo>
                <a:cubicBezTo>
                  <a:pt x="1284817" y="460610"/>
                  <a:pt x="1589617" y="22460"/>
                  <a:pt x="1917700" y="20343"/>
                </a:cubicBezTo>
                <a:cubicBezTo>
                  <a:pt x="2245783" y="18226"/>
                  <a:pt x="2605617" y="454260"/>
                  <a:pt x="2933700" y="452143"/>
                </a:cubicBezTo>
                <a:cubicBezTo>
                  <a:pt x="3261783" y="450026"/>
                  <a:pt x="3566583" y="-68557"/>
                  <a:pt x="3886200" y="7643"/>
                </a:cubicBezTo>
                <a:cubicBezTo>
                  <a:pt x="4205817" y="83843"/>
                  <a:pt x="4527550" y="909343"/>
                  <a:pt x="4851400" y="909343"/>
                </a:cubicBezTo>
                <a:cubicBezTo>
                  <a:pt x="5175250" y="909343"/>
                  <a:pt x="5501217" y="77493"/>
                  <a:pt x="5829300" y="7643"/>
                </a:cubicBezTo>
                <a:cubicBezTo>
                  <a:pt x="6157383" y="-62207"/>
                  <a:pt x="6661150" y="411926"/>
                  <a:pt x="6819900" y="490243"/>
                </a:cubicBezTo>
                <a:cubicBezTo>
                  <a:pt x="6978650" y="568560"/>
                  <a:pt x="6781800" y="477543"/>
                  <a:pt x="6781800" y="47754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5979933" y="3701828"/>
            <a:ext cx="2860391" cy="432493"/>
          </a:xfrm>
          <a:custGeom>
            <a:avLst/>
            <a:gdLst>
              <a:gd name="connsiteX0" fmla="*/ 0 w 6831899"/>
              <a:gd name="connsiteY0" fmla="*/ 59679 h 1169538"/>
              <a:gd name="connsiteX1" fmla="*/ 914400 w 6831899"/>
              <a:gd name="connsiteY1" fmla="*/ 948679 h 1169538"/>
              <a:gd name="connsiteX2" fmla="*/ 1879600 w 6831899"/>
              <a:gd name="connsiteY2" fmla="*/ 466079 h 1169538"/>
              <a:gd name="connsiteX3" fmla="*/ 2895600 w 6831899"/>
              <a:gd name="connsiteY3" fmla="*/ 1164579 h 1169538"/>
              <a:gd name="connsiteX4" fmla="*/ 3822700 w 6831899"/>
              <a:gd name="connsiteY4" fmla="*/ 34279 h 1169538"/>
              <a:gd name="connsiteX5" fmla="*/ 4826000 w 6831899"/>
              <a:gd name="connsiteY5" fmla="*/ 935979 h 1169538"/>
              <a:gd name="connsiteX6" fmla="*/ 5765800 w 6831899"/>
              <a:gd name="connsiteY6" fmla="*/ 8879 h 1169538"/>
              <a:gd name="connsiteX7" fmla="*/ 6769100 w 6831899"/>
              <a:gd name="connsiteY7" fmla="*/ 466079 h 1169538"/>
              <a:gd name="connsiteX8" fmla="*/ 6731000 w 6831899"/>
              <a:gd name="connsiteY8" fmla="*/ 440679 h 11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1899" h="1169538">
                <a:moveTo>
                  <a:pt x="0" y="59679"/>
                </a:moveTo>
                <a:cubicBezTo>
                  <a:pt x="300566" y="470312"/>
                  <a:pt x="601133" y="880946"/>
                  <a:pt x="914400" y="948679"/>
                </a:cubicBezTo>
                <a:cubicBezTo>
                  <a:pt x="1227667" y="1016412"/>
                  <a:pt x="1549400" y="430096"/>
                  <a:pt x="1879600" y="466079"/>
                </a:cubicBezTo>
                <a:cubicBezTo>
                  <a:pt x="2209800" y="502062"/>
                  <a:pt x="2571750" y="1236546"/>
                  <a:pt x="2895600" y="1164579"/>
                </a:cubicBezTo>
                <a:cubicBezTo>
                  <a:pt x="3219450" y="1092612"/>
                  <a:pt x="3500967" y="72379"/>
                  <a:pt x="3822700" y="34279"/>
                </a:cubicBezTo>
                <a:cubicBezTo>
                  <a:pt x="4144433" y="-3821"/>
                  <a:pt x="4502150" y="940212"/>
                  <a:pt x="4826000" y="935979"/>
                </a:cubicBezTo>
                <a:cubicBezTo>
                  <a:pt x="5149850" y="931746"/>
                  <a:pt x="5441950" y="87196"/>
                  <a:pt x="5765800" y="8879"/>
                </a:cubicBezTo>
                <a:cubicBezTo>
                  <a:pt x="6089650" y="-69438"/>
                  <a:pt x="6608233" y="394112"/>
                  <a:pt x="6769100" y="466079"/>
                </a:cubicBezTo>
                <a:cubicBezTo>
                  <a:pt x="6929967" y="538046"/>
                  <a:pt x="6731000" y="440679"/>
                  <a:pt x="6731000" y="440679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29133" y="4241801"/>
            <a:ext cx="303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Baseline de </a:t>
            </a:r>
            <a:r>
              <a:rPr lang="en-US" sz="1400" b="1" dirty="0" err="1"/>
              <a:t>Comparação</a:t>
            </a:r>
            <a:r>
              <a:rPr lang="en-US" sz="1400" b="1" dirty="0"/>
              <a:t> da QPS </a:t>
            </a:r>
            <a:r>
              <a:rPr lang="en-US" sz="1400" b="1" dirty="0">
                <a:sym typeface="Wingdings"/>
              </a:rPr>
              <a:t> </a:t>
            </a:r>
            <a:r>
              <a:rPr lang="en-US" sz="1400" b="1" dirty="0" err="1"/>
              <a:t>R</a:t>
            </a:r>
            <a:r>
              <a:rPr lang="en-US" sz="1400" b="1" baseline="-25000" dirty="0" err="1"/>
              <a:t>i</a:t>
            </a:r>
            <a:endParaRPr lang="en-US" sz="1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51889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41" y="2743241"/>
            <a:ext cx="1786932" cy="132939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270000" y="2361033"/>
            <a:ext cx="6096000" cy="461048"/>
          </a:xfrm>
          <a:custGeom>
            <a:avLst/>
            <a:gdLst>
              <a:gd name="connsiteX0" fmla="*/ 0 w 6096000"/>
              <a:gd name="connsiteY0" fmla="*/ 221952 h 887809"/>
              <a:gd name="connsiteX1" fmla="*/ 5652096 w 6096000"/>
              <a:gd name="connsiteY1" fmla="*/ 221952 h 887809"/>
              <a:gd name="connsiteX2" fmla="*/ 5652096 w 6096000"/>
              <a:gd name="connsiteY2" fmla="*/ 0 h 887809"/>
              <a:gd name="connsiteX3" fmla="*/ 6096000 w 6096000"/>
              <a:gd name="connsiteY3" fmla="*/ 443905 h 887809"/>
              <a:gd name="connsiteX4" fmla="*/ 5652096 w 6096000"/>
              <a:gd name="connsiteY4" fmla="*/ 887809 h 887809"/>
              <a:gd name="connsiteX5" fmla="*/ 5652096 w 6096000"/>
              <a:gd name="connsiteY5" fmla="*/ 665857 h 887809"/>
              <a:gd name="connsiteX6" fmla="*/ 0 w 6096000"/>
              <a:gd name="connsiteY6" fmla="*/ 665857 h 887809"/>
              <a:gd name="connsiteX7" fmla="*/ 0 w 6096000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887809">
                <a:moveTo>
                  <a:pt x="0" y="221952"/>
                </a:moveTo>
                <a:lnTo>
                  <a:pt x="5652096" y="221952"/>
                </a:lnTo>
                <a:lnTo>
                  <a:pt x="5652096" y="0"/>
                </a:lnTo>
                <a:lnTo>
                  <a:pt x="6096000" y="443905"/>
                </a:lnTo>
                <a:lnTo>
                  <a:pt x="5652096" y="887809"/>
                </a:lnTo>
                <a:lnTo>
                  <a:pt x="5652096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0" name="Freeform 9"/>
          <p:cNvSpPr/>
          <p:nvPr/>
        </p:nvSpPr>
        <p:spPr>
          <a:xfrm>
            <a:off x="3147568" y="2656969"/>
            <a:ext cx="4218432" cy="461048"/>
          </a:xfrm>
          <a:custGeom>
            <a:avLst/>
            <a:gdLst>
              <a:gd name="connsiteX0" fmla="*/ 0 w 4218432"/>
              <a:gd name="connsiteY0" fmla="*/ 221952 h 887809"/>
              <a:gd name="connsiteX1" fmla="*/ 3774528 w 4218432"/>
              <a:gd name="connsiteY1" fmla="*/ 221952 h 887809"/>
              <a:gd name="connsiteX2" fmla="*/ 3774528 w 4218432"/>
              <a:gd name="connsiteY2" fmla="*/ 0 h 887809"/>
              <a:gd name="connsiteX3" fmla="*/ 4218432 w 4218432"/>
              <a:gd name="connsiteY3" fmla="*/ 443905 h 887809"/>
              <a:gd name="connsiteX4" fmla="*/ 3774528 w 4218432"/>
              <a:gd name="connsiteY4" fmla="*/ 887809 h 887809"/>
              <a:gd name="connsiteX5" fmla="*/ 3774528 w 4218432"/>
              <a:gd name="connsiteY5" fmla="*/ 665857 h 887809"/>
              <a:gd name="connsiteX6" fmla="*/ 0 w 4218432"/>
              <a:gd name="connsiteY6" fmla="*/ 665857 h 887809"/>
              <a:gd name="connsiteX7" fmla="*/ 0 w 4218432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8432" h="887809">
                <a:moveTo>
                  <a:pt x="0" y="221952"/>
                </a:moveTo>
                <a:lnTo>
                  <a:pt x="3774528" y="221952"/>
                </a:lnTo>
                <a:lnTo>
                  <a:pt x="3774528" y="0"/>
                </a:lnTo>
                <a:lnTo>
                  <a:pt x="4218432" y="443905"/>
                </a:lnTo>
                <a:lnTo>
                  <a:pt x="3774528" y="887809"/>
                </a:lnTo>
                <a:lnTo>
                  <a:pt x="3774528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2" name="Freeform 11"/>
          <p:cNvSpPr/>
          <p:nvPr/>
        </p:nvSpPr>
        <p:spPr>
          <a:xfrm>
            <a:off x="5025136" y="2952906"/>
            <a:ext cx="2340864" cy="461048"/>
          </a:xfrm>
          <a:custGeom>
            <a:avLst/>
            <a:gdLst>
              <a:gd name="connsiteX0" fmla="*/ 0 w 2340864"/>
              <a:gd name="connsiteY0" fmla="*/ 221952 h 887809"/>
              <a:gd name="connsiteX1" fmla="*/ 1896960 w 2340864"/>
              <a:gd name="connsiteY1" fmla="*/ 221952 h 887809"/>
              <a:gd name="connsiteX2" fmla="*/ 1896960 w 2340864"/>
              <a:gd name="connsiteY2" fmla="*/ 0 h 887809"/>
              <a:gd name="connsiteX3" fmla="*/ 2340864 w 2340864"/>
              <a:gd name="connsiteY3" fmla="*/ 443905 h 887809"/>
              <a:gd name="connsiteX4" fmla="*/ 1896960 w 2340864"/>
              <a:gd name="connsiteY4" fmla="*/ 887809 h 887809"/>
              <a:gd name="connsiteX5" fmla="*/ 1896960 w 2340864"/>
              <a:gd name="connsiteY5" fmla="*/ 665857 h 887809"/>
              <a:gd name="connsiteX6" fmla="*/ 0 w 2340864"/>
              <a:gd name="connsiteY6" fmla="*/ 665857 h 887809"/>
              <a:gd name="connsiteX7" fmla="*/ 0 w 2340864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0864" h="887809">
                <a:moveTo>
                  <a:pt x="0" y="221952"/>
                </a:moveTo>
                <a:lnTo>
                  <a:pt x="1896960" y="221952"/>
                </a:lnTo>
                <a:lnTo>
                  <a:pt x="1896960" y="0"/>
                </a:lnTo>
                <a:lnTo>
                  <a:pt x="2340864" y="443905"/>
                </a:lnTo>
                <a:lnTo>
                  <a:pt x="1896960" y="887809"/>
                </a:lnTo>
                <a:lnTo>
                  <a:pt x="1896960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pic>
        <p:nvPicPr>
          <p:cNvPr id="3" name="Picture 2" descr="Releases pack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1"/>
          <a:stretch/>
        </p:blipFill>
        <p:spPr>
          <a:xfrm>
            <a:off x="1319122" y="1909008"/>
            <a:ext cx="5907178" cy="415535"/>
          </a:xfrm>
          <a:prstGeom prst="rect">
            <a:avLst/>
          </a:prstGeom>
        </p:spPr>
      </p:pic>
      <p:sp>
        <p:nvSpPr>
          <p:cNvPr id="4" name="Curved Up Arrow 3"/>
          <p:cNvSpPr/>
          <p:nvPr/>
        </p:nvSpPr>
        <p:spPr>
          <a:xfrm rot="1579167">
            <a:off x="2102531" y="4203945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Up Arrow 16"/>
          <p:cNvSpPr/>
          <p:nvPr/>
        </p:nvSpPr>
        <p:spPr>
          <a:xfrm rot="1579167">
            <a:off x="4249023" y="4568937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79" y="3062013"/>
            <a:ext cx="1786932" cy="13293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761" y="3361716"/>
            <a:ext cx="1786932" cy="13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3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" descr="Ri + Modulador + Decis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6" b="-12756"/>
          <a:stretch>
            <a:fillRect/>
          </a:stretch>
        </p:blipFill>
        <p:spPr>
          <a:xfrm>
            <a:off x="5237163" y="3194217"/>
            <a:ext cx="1873250" cy="1704975"/>
          </a:xfrm>
          <a:prstGeom prst="rect">
            <a:avLst/>
          </a:prstGeom>
        </p:spPr>
      </p:pic>
      <p:pic>
        <p:nvPicPr>
          <p:cNvPr id="14" name="Content Placeholder 1" descr="Ri + Modulador + Decis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6" b="-12756"/>
          <a:stretch>
            <a:fillRect/>
          </a:stretch>
        </p:blipFill>
        <p:spPr>
          <a:xfrm>
            <a:off x="3211513" y="2920111"/>
            <a:ext cx="1873250" cy="1704975"/>
          </a:xfrm>
          <a:prstGeom prst="rect">
            <a:avLst/>
          </a:prstGeom>
        </p:spPr>
      </p:pic>
      <p:pic>
        <p:nvPicPr>
          <p:cNvPr id="2" name="Content Placeholder 1" descr="Ri + Modulador + Decisao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6" b="-12756"/>
          <a:stretch>
            <a:fillRect/>
          </a:stretch>
        </p:blipFill>
        <p:spPr>
          <a:xfrm>
            <a:off x="1223963" y="2624558"/>
            <a:ext cx="1873250" cy="1704975"/>
          </a:xfrm>
        </p:spPr>
      </p:pic>
      <p:sp>
        <p:nvSpPr>
          <p:cNvPr id="8" name="Freeform 7"/>
          <p:cNvSpPr/>
          <p:nvPr/>
        </p:nvSpPr>
        <p:spPr>
          <a:xfrm>
            <a:off x="1270000" y="2361033"/>
            <a:ext cx="6096000" cy="461048"/>
          </a:xfrm>
          <a:custGeom>
            <a:avLst/>
            <a:gdLst>
              <a:gd name="connsiteX0" fmla="*/ 0 w 6096000"/>
              <a:gd name="connsiteY0" fmla="*/ 221952 h 887809"/>
              <a:gd name="connsiteX1" fmla="*/ 5652096 w 6096000"/>
              <a:gd name="connsiteY1" fmla="*/ 221952 h 887809"/>
              <a:gd name="connsiteX2" fmla="*/ 5652096 w 6096000"/>
              <a:gd name="connsiteY2" fmla="*/ 0 h 887809"/>
              <a:gd name="connsiteX3" fmla="*/ 6096000 w 6096000"/>
              <a:gd name="connsiteY3" fmla="*/ 443905 h 887809"/>
              <a:gd name="connsiteX4" fmla="*/ 5652096 w 6096000"/>
              <a:gd name="connsiteY4" fmla="*/ 887809 h 887809"/>
              <a:gd name="connsiteX5" fmla="*/ 5652096 w 6096000"/>
              <a:gd name="connsiteY5" fmla="*/ 665857 h 887809"/>
              <a:gd name="connsiteX6" fmla="*/ 0 w 6096000"/>
              <a:gd name="connsiteY6" fmla="*/ 665857 h 887809"/>
              <a:gd name="connsiteX7" fmla="*/ 0 w 6096000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887809">
                <a:moveTo>
                  <a:pt x="0" y="221952"/>
                </a:moveTo>
                <a:lnTo>
                  <a:pt x="5652096" y="221952"/>
                </a:lnTo>
                <a:lnTo>
                  <a:pt x="5652096" y="0"/>
                </a:lnTo>
                <a:lnTo>
                  <a:pt x="6096000" y="443905"/>
                </a:lnTo>
                <a:lnTo>
                  <a:pt x="5652096" y="887809"/>
                </a:lnTo>
                <a:lnTo>
                  <a:pt x="5652096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0" name="Freeform 9"/>
          <p:cNvSpPr/>
          <p:nvPr/>
        </p:nvSpPr>
        <p:spPr>
          <a:xfrm>
            <a:off x="3147568" y="2656969"/>
            <a:ext cx="4218432" cy="461048"/>
          </a:xfrm>
          <a:custGeom>
            <a:avLst/>
            <a:gdLst>
              <a:gd name="connsiteX0" fmla="*/ 0 w 4218432"/>
              <a:gd name="connsiteY0" fmla="*/ 221952 h 887809"/>
              <a:gd name="connsiteX1" fmla="*/ 3774528 w 4218432"/>
              <a:gd name="connsiteY1" fmla="*/ 221952 h 887809"/>
              <a:gd name="connsiteX2" fmla="*/ 3774528 w 4218432"/>
              <a:gd name="connsiteY2" fmla="*/ 0 h 887809"/>
              <a:gd name="connsiteX3" fmla="*/ 4218432 w 4218432"/>
              <a:gd name="connsiteY3" fmla="*/ 443905 h 887809"/>
              <a:gd name="connsiteX4" fmla="*/ 3774528 w 4218432"/>
              <a:gd name="connsiteY4" fmla="*/ 887809 h 887809"/>
              <a:gd name="connsiteX5" fmla="*/ 3774528 w 4218432"/>
              <a:gd name="connsiteY5" fmla="*/ 665857 h 887809"/>
              <a:gd name="connsiteX6" fmla="*/ 0 w 4218432"/>
              <a:gd name="connsiteY6" fmla="*/ 665857 h 887809"/>
              <a:gd name="connsiteX7" fmla="*/ 0 w 4218432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8432" h="887809">
                <a:moveTo>
                  <a:pt x="0" y="221952"/>
                </a:moveTo>
                <a:lnTo>
                  <a:pt x="3774528" y="221952"/>
                </a:lnTo>
                <a:lnTo>
                  <a:pt x="3774528" y="0"/>
                </a:lnTo>
                <a:lnTo>
                  <a:pt x="4218432" y="443905"/>
                </a:lnTo>
                <a:lnTo>
                  <a:pt x="3774528" y="887809"/>
                </a:lnTo>
                <a:lnTo>
                  <a:pt x="3774528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2" name="Freeform 11"/>
          <p:cNvSpPr/>
          <p:nvPr/>
        </p:nvSpPr>
        <p:spPr>
          <a:xfrm>
            <a:off x="5025136" y="2952906"/>
            <a:ext cx="2340864" cy="461048"/>
          </a:xfrm>
          <a:custGeom>
            <a:avLst/>
            <a:gdLst>
              <a:gd name="connsiteX0" fmla="*/ 0 w 2340864"/>
              <a:gd name="connsiteY0" fmla="*/ 221952 h 887809"/>
              <a:gd name="connsiteX1" fmla="*/ 1896960 w 2340864"/>
              <a:gd name="connsiteY1" fmla="*/ 221952 h 887809"/>
              <a:gd name="connsiteX2" fmla="*/ 1896960 w 2340864"/>
              <a:gd name="connsiteY2" fmla="*/ 0 h 887809"/>
              <a:gd name="connsiteX3" fmla="*/ 2340864 w 2340864"/>
              <a:gd name="connsiteY3" fmla="*/ 443905 h 887809"/>
              <a:gd name="connsiteX4" fmla="*/ 1896960 w 2340864"/>
              <a:gd name="connsiteY4" fmla="*/ 887809 h 887809"/>
              <a:gd name="connsiteX5" fmla="*/ 1896960 w 2340864"/>
              <a:gd name="connsiteY5" fmla="*/ 665857 h 887809"/>
              <a:gd name="connsiteX6" fmla="*/ 0 w 2340864"/>
              <a:gd name="connsiteY6" fmla="*/ 665857 h 887809"/>
              <a:gd name="connsiteX7" fmla="*/ 0 w 2340864"/>
              <a:gd name="connsiteY7" fmla="*/ 221952 h 88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0864" h="887809">
                <a:moveTo>
                  <a:pt x="0" y="221952"/>
                </a:moveTo>
                <a:lnTo>
                  <a:pt x="1896960" y="221952"/>
                </a:lnTo>
                <a:lnTo>
                  <a:pt x="1896960" y="0"/>
                </a:lnTo>
                <a:lnTo>
                  <a:pt x="2340864" y="443905"/>
                </a:lnTo>
                <a:lnTo>
                  <a:pt x="1896960" y="887809"/>
                </a:lnTo>
                <a:lnTo>
                  <a:pt x="1896960" y="665857"/>
                </a:lnTo>
                <a:lnTo>
                  <a:pt x="0" y="665857"/>
                </a:lnTo>
                <a:lnTo>
                  <a:pt x="0" y="221952"/>
                </a:lnTo>
                <a:close/>
              </a:path>
            </a:pathLst>
          </a:custGeom>
          <a:gradFill>
            <a:gsLst>
              <a:gs pos="45000">
                <a:schemeClr val="accent6">
                  <a:lumMod val="75000"/>
                  <a:alpha val="30000"/>
                </a:schemeClr>
              </a:gs>
              <a:gs pos="100000">
                <a:schemeClr val="tx1"/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86722" rIns="475952" bIns="362892" numCol="1" spcCol="1270" anchor="ctr" anchorCtr="0">
            <a:noAutofit/>
          </a:bodyPr>
          <a:lstStyle/>
          <a:p>
            <a:pPr lvl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pic>
        <p:nvPicPr>
          <p:cNvPr id="3" name="Picture 2" descr="Releases pack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1"/>
          <a:stretch/>
        </p:blipFill>
        <p:spPr>
          <a:xfrm>
            <a:off x="1319122" y="1909008"/>
            <a:ext cx="5907178" cy="415535"/>
          </a:xfrm>
          <a:prstGeom prst="rect">
            <a:avLst/>
          </a:prstGeom>
        </p:spPr>
      </p:pic>
      <p:sp>
        <p:nvSpPr>
          <p:cNvPr id="4" name="Curved Up Arrow 3"/>
          <p:cNvSpPr/>
          <p:nvPr/>
        </p:nvSpPr>
        <p:spPr>
          <a:xfrm rot="1579167">
            <a:off x="2102531" y="4203945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Up Arrow 16"/>
          <p:cNvSpPr/>
          <p:nvPr/>
        </p:nvSpPr>
        <p:spPr>
          <a:xfrm rot="1579167">
            <a:off x="4249023" y="4568937"/>
            <a:ext cx="918175" cy="501919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5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Captura de Tela 2018-05-18 às 09.52.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r="3537" b="-4325"/>
          <a:stretch/>
        </p:blipFill>
        <p:spPr>
          <a:xfrm>
            <a:off x="4776287" y="4924245"/>
            <a:ext cx="3691353" cy="188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62006" y="4647246"/>
            <a:ext cx="183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Experimentação</a:t>
            </a:r>
            <a:r>
              <a:rPr lang="en-US" sz="1200" b="1" dirty="0"/>
              <a:t> </a:t>
            </a:r>
            <a:r>
              <a:rPr lang="en-US" sz="1200" b="1" dirty="0" err="1"/>
              <a:t>Contínua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094873" y="5741262"/>
            <a:ext cx="4719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apoia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166650" y="3637719"/>
            <a:ext cx="191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Contínuo</a:t>
            </a:r>
            <a:endParaRPr lang="en-US" sz="1200" b="1" dirty="0"/>
          </a:p>
        </p:txBody>
      </p:sp>
      <p:pic>
        <p:nvPicPr>
          <p:cNvPr id="2" name="Picture 1" descr="Ri + Modulador + Decisa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8" y="3914718"/>
            <a:ext cx="3701864" cy="2684481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>
            <a:off x="3514642" y="4263848"/>
            <a:ext cx="3550431" cy="302653"/>
          </a:xfrm>
          <a:prstGeom prst="bentConnector3">
            <a:avLst>
              <a:gd name="adj1" fmla="val 164"/>
            </a:avLst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44679" y="3976077"/>
            <a:ext cx="403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guia</a:t>
            </a:r>
            <a:endParaRPr lang="en-US" sz="1000" dirty="0"/>
          </a:p>
        </p:txBody>
      </p:sp>
      <p:pic>
        <p:nvPicPr>
          <p:cNvPr id="26" name="Picture 25" descr="Repo Quali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60"/>
          <a:stretch/>
        </p:blipFill>
        <p:spPr>
          <a:xfrm>
            <a:off x="746387" y="2201588"/>
            <a:ext cx="840526" cy="7027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24833" y="2959241"/>
            <a:ext cx="90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endParaRPr lang="en-US" sz="1000" dirty="0"/>
          </a:p>
          <a:p>
            <a:pPr marL="190500" lvl="1" algn="ctr"/>
            <a:r>
              <a:rPr lang="en-US" sz="1000" dirty="0" err="1"/>
              <a:t>Experimentos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2847615" y="2990019"/>
            <a:ext cx="110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r>
              <a:rPr lang="en-US" sz="1000" dirty="0"/>
              <a:t> QPS</a:t>
            </a:r>
          </a:p>
          <a:p>
            <a:pPr marL="190500" lvl="1" algn="ctr"/>
            <a:r>
              <a:rPr lang="en-US" sz="800" dirty="0"/>
              <a:t>(</a:t>
            </a:r>
            <a:r>
              <a:rPr lang="en-US" sz="800" dirty="0" err="1"/>
              <a:t>Estáticas</a:t>
            </a:r>
            <a:r>
              <a:rPr lang="en-US" sz="800" dirty="0"/>
              <a:t>/</a:t>
            </a:r>
            <a:r>
              <a:rPr lang="en-US" sz="800" dirty="0" err="1"/>
              <a:t>Dinâmicas</a:t>
            </a:r>
            <a:r>
              <a:rPr lang="en-US" sz="800" dirty="0"/>
              <a:t> 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026071" y="5782734"/>
            <a:ext cx="608916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3390902" y="2904332"/>
            <a:ext cx="1066798" cy="880268"/>
          </a:xfrm>
          <a:prstGeom prst="straightConnector1">
            <a:avLst/>
          </a:prstGeom>
          <a:ln>
            <a:solidFill>
              <a:srgbClr val="000000">
                <a:alpha val="59000"/>
              </a:srgbClr>
            </a:solidFill>
            <a:prstDash val="sysDash"/>
            <a:headEnd type="none" w="med" len="lg"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699729" y="2901119"/>
            <a:ext cx="1116871" cy="858081"/>
          </a:xfrm>
          <a:prstGeom prst="straightConnector1">
            <a:avLst/>
          </a:prstGeom>
          <a:ln>
            <a:solidFill>
              <a:srgbClr val="000000">
                <a:alpha val="59000"/>
              </a:srgbClr>
            </a:solidFill>
            <a:prstDash val="sysDash"/>
            <a:headEnd type="none" w="med" len="lg"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analytics 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615" y="2263043"/>
            <a:ext cx="3438423" cy="579834"/>
          </a:xfrm>
          <a:prstGeom prst="rect">
            <a:avLst/>
          </a:prstGeom>
        </p:spPr>
      </p:pic>
      <p:cxnSp>
        <p:nvCxnSpPr>
          <p:cNvPr id="104" name="Straight Arrow Connector 103"/>
          <p:cNvCxnSpPr>
            <a:stCxn id="102" idx="1"/>
            <a:endCxn id="26" idx="3"/>
          </p:cNvCxnSpPr>
          <p:nvPr/>
        </p:nvCxnSpPr>
        <p:spPr>
          <a:xfrm flipH="1">
            <a:off x="1586913" y="2552960"/>
            <a:ext cx="1260702" cy="0"/>
          </a:xfrm>
          <a:prstGeom prst="straightConnector1">
            <a:avLst/>
          </a:prstGeom>
          <a:ln>
            <a:solidFill>
              <a:schemeClr val="tx1">
                <a:alpha val="79000"/>
              </a:schemeClr>
            </a:solidFill>
            <a:prstDash val="sysDash"/>
            <a:headEnd type="arrow" w="med" len="lg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26" idx="0"/>
          </p:cNvCxnSpPr>
          <p:nvPr/>
        </p:nvCxnSpPr>
        <p:spPr>
          <a:xfrm flipV="1">
            <a:off x="1166650" y="1669720"/>
            <a:ext cx="0" cy="481329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produto tensorir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3" y="444529"/>
            <a:ext cx="1826303" cy="1135705"/>
          </a:xfrm>
          <a:prstGeom prst="rect">
            <a:avLst/>
          </a:prstGeom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276931" y="-24128"/>
            <a:ext cx="173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Tensor</a:t>
            </a:r>
          </a:p>
        </p:txBody>
      </p:sp>
    </p:spTree>
    <p:extLst>
      <p:ext uri="{BB962C8B-B14F-4D97-AF65-F5344CB8AC3E}">
        <p14:creationId xmlns:p14="http://schemas.microsoft.com/office/powerpoint/2010/main" val="184705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 + Equalizer + Decisao.pn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3" y="3987362"/>
            <a:ext cx="3949200" cy="27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5198" y="3620700"/>
            <a:ext cx="2014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2081" y="5659541"/>
            <a:ext cx="1559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supports decision-making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3865" y="3657925"/>
            <a:ext cx="1814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61604" y="4323598"/>
            <a:ext cx="506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6021" y="2979447"/>
            <a:ext cx="89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Experimental</a:t>
            </a:r>
          </a:p>
          <a:p>
            <a:pPr marL="190500" lvl="1" algn="ctr"/>
            <a:r>
              <a:rPr lang="en-US" sz="1000" b="1" dirty="0"/>
              <a:t>Measures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67263" y="3010225"/>
            <a:ext cx="9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Dev. Measures</a:t>
            </a:r>
          </a:p>
          <a:p>
            <a:pPr marL="190500" lvl="1" algn="ctr"/>
            <a:r>
              <a:rPr lang="en-US" sz="1000" b="1" dirty="0"/>
              <a:t> </a:t>
            </a:r>
            <a:r>
              <a:rPr lang="en-US" sz="800" b="1" dirty="0"/>
              <a:t>(Static/Dynamic)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847609" y="2924538"/>
            <a:ext cx="1066798" cy="88026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156436" y="2921325"/>
            <a:ext cx="1116871" cy="85808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2088865" y="1698976"/>
            <a:ext cx="0" cy="437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606121" y="2591540"/>
            <a:ext cx="975036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3340" y="6611676"/>
            <a:ext cx="1270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2981" y="5966657"/>
            <a:ext cx="859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Release</a:t>
            </a:r>
          </a:p>
          <a:p>
            <a:pPr algn="ctr"/>
            <a:r>
              <a:rPr lang="en-US" sz="1100" b="1" dirty="0"/>
              <a:t>Acceptance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706118" y="2287412"/>
            <a:ext cx="758479" cy="633913"/>
            <a:chOff x="828434" y="2267206"/>
            <a:chExt cx="758479" cy="633913"/>
          </a:xfrm>
        </p:grpSpPr>
        <p:sp>
          <p:nvSpPr>
            <p:cNvPr id="25" name="Can 24"/>
            <p:cNvSpPr/>
            <p:nvPr/>
          </p:nvSpPr>
          <p:spPr>
            <a:xfrm>
              <a:off x="835450" y="2267206"/>
              <a:ext cx="751463" cy="633913"/>
            </a:xfrm>
            <a:prstGeom prst="can">
              <a:avLst/>
            </a:prstGeom>
            <a:noFill/>
            <a:ln w="19050" cmpd="sng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8434" y="2423117"/>
              <a:ext cx="7580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SPQ</a:t>
              </a:r>
            </a:p>
            <a:p>
              <a:pPr algn="ctr"/>
              <a:r>
                <a:rPr lang="en-US" sz="1100" b="1" dirty="0"/>
                <a:t>Measures</a:t>
              </a:r>
            </a:p>
          </p:txBody>
        </p:sp>
      </p:grp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18" y="3987362"/>
            <a:ext cx="3115766" cy="1410074"/>
          </a:xfrm>
          <a:prstGeom prst="rect">
            <a:avLst/>
          </a:prstGeom>
        </p:spPr>
      </p:pic>
      <p:cxnSp>
        <p:nvCxnSpPr>
          <p:cNvPr id="39" name="Elbow Connector 38"/>
          <p:cNvCxnSpPr>
            <a:stCxn id="6" idx="2"/>
          </p:cNvCxnSpPr>
          <p:nvPr/>
        </p:nvCxnSpPr>
        <p:spPr>
          <a:xfrm rot="5400000">
            <a:off x="5627381" y="4249736"/>
            <a:ext cx="569221" cy="28646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89847" y="2041620"/>
            <a:ext cx="242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Software Analytics Tools/API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706501" y="2363008"/>
            <a:ext cx="2677258" cy="467275"/>
            <a:chOff x="3249794" y="2342802"/>
            <a:chExt cx="2677258" cy="467275"/>
          </a:xfrm>
        </p:grpSpPr>
        <p:pic>
          <p:nvPicPr>
            <p:cNvPr id="42" name="Picture 41" descr="SA - icons.png"/>
            <p:cNvPicPr>
              <a:picLocks noChangeAspect="1"/>
            </p:cNvPicPr>
            <p:nvPr/>
          </p:nvPicPr>
          <p:blipFill>
            <a:blip r:embed="rId4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13" y="2444018"/>
              <a:ext cx="2518274" cy="31086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249794" y="2342802"/>
              <a:ext cx="2677258" cy="467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>
            <a:off x="4452179" y="4581229"/>
            <a:ext cx="11951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7099" y="-46893"/>
            <a:ext cx="277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05042" y="258328"/>
            <a:ext cx="3112557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5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5" y="34317"/>
            <a:ext cx="1211668" cy="143050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644405" y="1452373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623071"/>
            <a:ext cx="400993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092362"/>
            <a:ext cx="432000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57163"/>
            <a:ext cx="432000" cy="380477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4216847" y="949487"/>
            <a:ext cx="23432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099858" y="639588"/>
            <a:ext cx="644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provides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013483" y="602217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11953" y="430259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09546" y="5505652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(III)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914407" y="1713983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(IV)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08730" y="236315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03510" y="25832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664546" y="1998427"/>
            <a:ext cx="64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(VII)</a:t>
            </a:r>
          </a:p>
        </p:txBody>
      </p:sp>
    </p:spTree>
    <p:extLst>
      <p:ext uri="{BB962C8B-B14F-4D97-AF65-F5344CB8AC3E}">
        <p14:creationId xmlns:p14="http://schemas.microsoft.com/office/powerpoint/2010/main" val="381583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571500" y="643868"/>
            <a:ext cx="8100000" cy="6012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7098" y="4875348"/>
            <a:ext cx="7700152" cy="151413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1558" y="4908000"/>
            <a:ext cx="1831768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6710" y="4933425"/>
            <a:ext cx="1649654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8291" y="5388089"/>
            <a:ext cx="460870" cy="168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31" y="5158435"/>
            <a:ext cx="2832514" cy="963099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4246086" y="5564054"/>
            <a:ext cx="108653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941387" y="5181862"/>
            <a:ext cx="3352523" cy="966665"/>
            <a:chOff x="1406171" y="349510"/>
            <a:chExt cx="7318902" cy="2859061"/>
          </a:xfrm>
        </p:grpSpPr>
        <p:sp>
          <p:nvSpPr>
            <p:cNvPr id="72" name="Cube 71"/>
            <p:cNvSpPr/>
            <p:nvPr/>
          </p:nvSpPr>
          <p:spPr>
            <a:xfrm>
              <a:off x="2048728" y="349510"/>
              <a:ext cx="6314131" cy="1973282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kanban-board-kanbanflow.jpg"/>
            <p:cNvPicPr>
              <a:picLocks noChangeAspect="1"/>
            </p:cNvPicPr>
            <p:nvPr/>
          </p:nvPicPr>
          <p:blipFill rotWithShape="1">
            <a:blip r:embed="rId3">
              <a:alphaModFix amt="9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0244" r="1170" b="34298"/>
            <a:stretch/>
          </p:blipFill>
          <p:spPr>
            <a:xfrm>
              <a:off x="2137815" y="919885"/>
              <a:ext cx="5622805" cy="132019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2048728" y="2618245"/>
              <a:ext cx="5836014" cy="1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 descr="Ti-finis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4" r="8573" b="4892"/>
            <a:stretch/>
          </p:blipFill>
          <p:spPr>
            <a:xfrm>
              <a:off x="7962170" y="2472217"/>
              <a:ext cx="456164" cy="246873"/>
            </a:xfrm>
            <a:prstGeom prst="rect">
              <a:avLst/>
            </a:prstGeom>
          </p:spPr>
        </p:pic>
        <p:pic>
          <p:nvPicPr>
            <p:cNvPr id="78" name="Picture 77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7" t="4893" r="9373" b="-1"/>
            <a:stretch/>
          </p:blipFill>
          <p:spPr>
            <a:xfrm>
              <a:off x="1560356" y="2472217"/>
              <a:ext cx="357673" cy="246873"/>
            </a:xfrm>
            <a:prstGeom prst="rect">
              <a:avLst/>
            </a:prstGeom>
          </p:spPr>
        </p:pic>
        <p:pic>
          <p:nvPicPr>
            <p:cNvPr id="79" name="Picture 78" descr="SQPCi-realiz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0" y="2906318"/>
              <a:ext cx="1477683" cy="297456"/>
            </a:xfrm>
            <a:prstGeom prst="rect">
              <a:avLst/>
            </a:prstGeom>
          </p:spPr>
        </p:pic>
        <p:pic>
          <p:nvPicPr>
            <p:cNvPr id="81" name="Picture 80" descr="SQPCi-plann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71" y="2906318"/>
              <a:ext cx="1463289" cy="302253"/>
            </a:xfrm>
            <a:prstGeom prst="rect">
              <a:avLst/>
            </a:prstGeom>
          </p:spPr>
        </p:pic>
        <p:pic>
          <p:nvPicPr>
            <p:cNvPr id="82" name="Picture 81" descr="R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24" y="422987"/>
              <a:ext cx="361917" cy="308519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>
              <a:off x="7898596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034329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05"/>
            <a:stretch/>
          </p:blipFill>
          <p:spPr>
            <a:xfrm>
              <a:off x="4819205" y="2643645"/>
              <a:ext cx="305712" cy="26267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3436599" y="4501174"/>
            <a:ext cx="311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Continuous Software Environment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04655" y="2261998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3104" y="792437"/>
            <a:ext cx="105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35520" y="920221"/>
            <a:ext cx="229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576279" y="1225442"/>
            <a:ext cx="2572361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9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45" y="828067"/>
            <a:ext cx="1001378" cy="1430508"/>
          </a:xfrm>
          <a:prstGeom prst="rect">
            <a:avLst/>
          </a:prstGeom>
        </p:spPr>
      </p:pic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416821"/>
            <a:ext cx="331399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886112"/>
            <a:ext cx="357025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950913"/>
            <a:ext cx="357025" cy="380477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77907" y="1069436"/>
            <a:ext cx="2182699" cy="1734728"/>
            <a:chOff x="682768" y="3991771"/>
            <a:chExt cx="2910093" cy="1926657"/>
          </a:xfrm>
        </p:grpSpPr>
        <p:sp>
          <p:nvSpPr>
            <p:cNvPr id="102" name="TextBox 101"/>
            <p:cNvSpPr txBox="1"/>
            <p:nvPr/>
          </p:nvSpPr>
          <p:spPr>
            <a:xfrm>
              <a:off x="682768" y="3991771"/>
              <a:ext cx="2910093" cy="192665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103" name="Picture 102" descr="QEqua + ISO25010 - Curves.png"/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4" y="4028851"/>
              <a:ext cx="2835763" cy="1856514"/>
            </a:xfrm>
            <a:prstGeom prst="rect">
              <a:avLst/>
            </a:prstGeom>
          </p:spPr>
        </p:pic>
      </p:grpSp>
      <p:sp>
        <p:nvSpPr>
          <p:cNvPr id="104" name="TextBox 103"/>
          <p:cNvSpPr txBox="1"/>
          <p:nvPr/>
        </p:nvSpPr>
        <p:spPr>
          <a:xfrm>
            <a:off x="786704" y="865495"/>
            <a:ext cx="7628646" cy="2039629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71652" y="2992312"/>
            <a:ext cx="5405812" cy="1837661"/>
            <a:chOff x="2171652" y="2595437"/>
            <a:chExt cx="5405812" cy="1837661"/>
          </a:xfrm>
        </p:grpSpPr>
        <p:sp>
          <p:nvSpPr>
            <p:cNvPr id="30" name="TextBox 29"/>
            <p:cNvSpPr txBox="1"/>
            <p:nvPr/>
          </p:nvSpPr>
          <p:spPr>
            <a:xfrm>
              <a:off x="2478607" y="3965343"/>
              <a:ext cx="975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Dev. Measures</a:t>
              </a:r>
            </a:p>
            <a:p>
              <a:pPr marL="190500" lvl="1" algn="ctr"/>
              <a:r>
                <a:rPr lang="en-US" sz="1000" b="1" dirty="0"/>
                <a:t> </a:t>
              </a:r>
              <a:r>
                <a:rPr lang="en-US" sz="800" b="1" dirty="0"/>
                <a:t>(Static/Dynamic)</a:t>
              </a: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2410121" y="39274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287942" y="3974654"/>
              <a:ext cx="893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Experimental</a:t>
              </a:r>
            </a:p>
            <a:p>
              <a:pPr marL="190500" lvl="1" algn="ctr"/>
              <a:r>
                <a:rPr lang="en-US" sz="1000" b="1" dirty="0"/>
                <a:t>Measures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371594" y="3439679"/>
              <a:ext cx="97503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2471591" y="3135551"/>
              <a:ext cx="758479" cy="633913"/>
              <a:chOff x="828434" y="2267206"/>
              <a:chExt cx="758479" cy="633913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835450" y="2267206"/>
                <a:ext cx="751463" cy="633913"/>
              </a:xfrm>
              <a:prstGeom prst="can">
                <a:avLst/>
              </a:prstGeom>
              <a:noFill/>
              <a:ln w="19050" cmpd="sng"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28434" y="2423117"/>
                <a:ext cx="7580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/>
                  <a:t>SPQ</a:t>
                </a:r>
              </a:p>
              <a:p>
                <a:pPr algn="ctr"/>
                <a:r>
                  <a:rPr lang="en-US" sz="1100" b="1" dirty="0"/>
                  <a:t>Measures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038145" y="2742711"/>
              <a:ext cx="421170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Software Analytics Tools/API/BD (back end)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471974" y="3211147"/>
              <a:ext cx="2677258" cy="467275"/>
              <a:chOff x="3249794" y="2342802"/>
              <a:chExt cx="2677258" cy="467275"/>
            </a:xfrm>
          </p:grpSpPr>
          <p:pic>
            <p:nvPicPr>
              <p:cNvPr id="42" name="Picture 41" descr="SA - icons.png"/>
              <p:cNvPicPr>
                <a:picLocks noChangeAspect="1"/>
              </p:cNvPicPr>
              <p:nvPr/>
            </p:nvPicPr>
            <p:blipFill>
              <a:blip r:embed="rId18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2113" y="2444018"/>
                <a:ext cx="2518274" cy="310865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3249794" y="2342802"/>
                <a:ext cx="2677258" cy="467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171652" y="3070227"/>
              <a:ext cx="5405812" cy="77699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7348416" y="39653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388854" y="25954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7327149" y="26333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3635560" y="142462"/>
            <a:ext cx="247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MEASURESOFTGRAM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279" y="3017016"/>
            <a:ext cx="78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Normalized </a:t>
            </a:r>
          </a:p>
          <a:p>
            <a:pPr algn="ctr"/>
            <a:r>
              <a:rPr lang="en-US" sz="1000" dirty="0"/>
              <a:t>   Measures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75971" y="3028460"/>
            <a:ext cx="778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Weighted   </a:t>
            </a:r>
          </a:p>
          <a:p>
            <a:pPr algn="ctr"/>
            <a:r>
              <a:rPr lang="en-US" sz="1100" dirty="0"/>
              <a:t> Measures</a:t>
            </a:r>
          </a:p>
        </p:txBody>
      </p:sp>
    </p:spTree>
    <p:extLst>
      <p:ext uri="{BB962C8B-B14F-4D97-AF65-F5344CB8AC3E}">
        <p14:creationId xmlns:p14="http://schemas.microsoft.com/office/powerpoint/2010/main" val="334046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571500" y="643868"/>
            <a:ext cx="8100000" cy="6012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7098" y="4875348"/>
            <a:ext cx="7700152" cy="151413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1558" y="4908000"/>
            <a:ext cx="1831768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6710" y="4933425"/>
            <a:ext cx="1649654" cy="189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8291" y="5388089"/>
            <a:ext cx="460870" cy="168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31" y="5158435"/>
            <a:ext cx="2832514" cy="963099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4246086" y="5564054"/>
            <a:ext cx="108653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941387" y="5181862"/>
            <a:ext cx="3352523" cy="966665"/>
            <a:chOff x="1406171" y="349510"/>
            <a:chExt cx="7318902" cy="2859061"/>
          </a:xfrm>
        </p:grpSpPr>
        <p:sp>
          <p:nvSpPr>
            <p:cNvPr id="72" name="Cube 71"/>
            <p:cNvSpPr/>
            <p:nvPr/>
          </p:nvSpPr>
          <p:spPr>
            <a:xfrm>
              <a:off x="2048728" y="349510"/>
              <a:ext cx="6314131" cy="1973282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 descr="kanban-board-kanbanflow.jpg"/>
            <p:cNvPicPr>
              <a:picLocks noChangeAspect="1"/>
            </p:cNvPicPr>
            <p:nvPr/>
          </p:nvPicPr>
          <p:blipFill rotWithShape="1">
            <a:blip r:embed="rId3">
              <a:alphaModFix amt="9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0244" r="1170" b="34298"/>
            <a:stretch/>
          </p:blipFill>
          <p:spPr>
            <a:xfrm>
              <a:off x="2137815" y="919885"/>
              <a:ext cx="5622805" cy="1320194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 flipV="1">
              <a:off x="2048728" y="2618245"/>
              <a:ext cx="5836014" cy="1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 descr="Ti-finis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4" r="8573" b="4892"/>
            <a:stretch/>
          </p:blipFill>
          <p:spPr>
            <a:xfrm>
              <a:off x="7962170" y="2472217"/>
              <a:ext cx="456164" cy="246873"/>
            </a:xfrm>
            <a:prstGeom prst="rect">
              <a:avLst/>
            </a:prstGeom>
          </p:spPr>
        </p:pic>
        <p:pic>
          <p:nvPicPr>
            <p:cNvPr id="78" name="Picture 77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7" t="4893" r="9373" b="-1"/>
            <a:stretch/>
          </p:blipFill>
          <p:spPr>
            <a:xfrm>
              <a:off x="1560356" y="2472217"/>
              <a:ext cx="357673" cy="246873"/>
            </a:xfrm>
            <a:prstGeom prst="rect">
              <a:avLst/>
            </a:prstGeom>
          </p:spPr>
        </p:pic>
        <p:pic>
          <p:nvPicPr>
            <p:cNvPr id="79" name="Picture 78" descr="SQPCi-realiz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0" y="2906318"/>
              <a:ext cx="1477683" cy="297456"/>
            </a:xfrm>
            <a:prstGeom prst="rect">
              <a:avLst/>
            </a:prstGeom>
          </p:spPr>
        </p:pic>
        <p:pic>
          <p:nvPicPr>
            <p:cNvPr id="81" name="Picture 80" descr="SQPCi-plann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71" y="2906318"/>
              <a:ext cx="1463289" cy="302253"/>
            </a:xfrm>
            <a:prstGeom prst="rect">
              <a:avLst/>
            </a:prstGeom>
          </p:spPr>
        </p:pic>
        <p:pic>
          <p:nvPicPr>
            <p:cNvPr id="82" name="Picture 81" descr="R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24" y="422987"/>
              <a:ext cx="361917" cy="308519"/>
            </a:xfrm>
            <a:prstGeom prst="rect">
              <a:avLst/>
            </a:prstGeom>
          </p:spPr>
        </p:pic>
        <p:cxnSp>
          <p:nvCxnSpPr>
            <p:cNvPr id="93" name="Straight Connector 92"/>
            <p:cNvCxnSpPr/>
            <p:nvPr/>
          </p:nvCxnSpPr>
          <p:spPr>
            <a:xfrm>
              <a:off x="7898596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034329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05"/>
            <a:stretch/>
          </p:blipFill>
          <p:spPr>
            <a:xfrm>
              <a:off x="4819205" y="2643645"/>
              <a:ext cx="305712" cy="262673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3436599" y="4501174"/>
            <a:ext cx="311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Continuous Software Environment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04655" y="2261998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3104" y="792437"/>
            <a:ext cx="105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35520" y="920221"/>
            <a:ext cx="229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576279" y="1225442"/>
            <a:ext cx="2572361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9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45" y="828067"/>
            <a:ext cx="1001378" cy="1430508"/>
          </a:xfrm>
          <a:prstGeom prst="rect">
            <a:avLst/>
          </a:prstGeom>
        </p:spPr>
      </p:pic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416821"/>
            <a:ext cx="331399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1886112"/>
            <a:ext cx="357025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55" y="950913"/>
            <a:ext cx="357025" cy="380477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877907" y="1069436"/>
            <a:ext cx="2182699" cy="1734728"/>
            <a:chOff x="682768" y="3991771"/>
            <a:chExt cx="2910093" cy="1926657"/>
          </a:xfrm>
        </p:grpSpPr>
        <p:sp>
          <p:nvSpPr>
            <p:cNvPr id="102" name="TextBox 101"/>
            <p:cNvSpPr txBox="1"/>
            <p:nvPr/>
          </p:nvSpPr>
          <p:spPr>
            <a:xfrm>
              <a:off x="682768" y="3991771"/>
              <a:ext cx="2910093" cy="192665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103" name="Picture 102" descr="QEqua + ISO25010 - Curves.png"/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4" y="4028851"/>
              <a:ext cx="2835763" cy="1856514"/>
            </a:xfrm>
            <a:prstGeom prst="rect">
              <a:avLst/>
            </a:prstGeom>
          </p:spPr>
        </p:pic>
      </p:grpSp>
      <p:sp>
        <p:nvSpPr>
          <p:cNvPr id="104" name="TextBox 103"/>
          <p:cNvSpPr txBox="1"/>
          <p:nvPr/>
        </p:nvSpPr>
        <p:spPr>
          <a:xfrm>
            <a:off x="786704" y="865495"/>
            <a:ext cx="7628646" cy="2039629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71652" y="2992312"/>
            <a:ext cx="5405812" cy="1837661"/>
            <a:chOff x="2171652" y="2595437"/>
            <a:chExt cx="5405812" cy="1837661"/>
          </a:xfrm>
        </p:grpSpPr>
        <p:sp>
          <p:nvSpPr>
            <p:cNvPr id="30" name="TextBox 29"/>
            <p:cNvSpPr txBox="1"/>
            <p:nvPr/>
          </p:nvSpPr>
          <p:spPr>
            <a:xfrm>
              <a:off x="2478607" y="3965343"/>
              <a:ext cx="975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Dev. Measures</a:t>
              </a:r>
            </a:p>
            <a:p>
              <a:pPr marL="190500" lvl="1" algn="ctr"/>
              <a:r>
                <a:rPr lang="en-US" sz="1000" b="1" dirty="0"/>
                <a:t> </a:t>
              </a:r>
              <a:r>
                <a:rPr lang="en-US" sz="800" b="1" dirty="0"/>
                <a:t>(Static/Dynamic)</a:t>
              </a: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2410121" y="39274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287942" y="3974654"/>
              <a:ext cx="8935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90500" lvl="1" algn="ctr"/>
              <a:r>
                <a:rPr lang="en-US" sz="1000" b="1" dirty="0"/>
                <a:t>Experimental</a:t>
              </a:r>
            </a:p>
            <a:p>
              <a:pPr marL="190500" lvl="1" algn="ctr"/>
              <a:r>
                <a:rPr lang="en-US" sz="1000" b="1" dirty="0"/>
                <a:t>Measures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371594" y="3439679"/>
              <a:ext cx="97503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2471591" y="3135551"/>
              <a:ext cx="758479" cy="633913"/>
              <a:chOff x="828434" y="2267206"/>
              <a:chExt cx="758479" cy="633913"/>
            </a:xfrm>
          </p:grpSpPr>
          <p:sp>
            <p:nvSpPr>
              <p:cNvPr id="25" name="Can 24"/>
              <p:cNvSpPr/>
              <p:nvPr/>
            </p:nvSpPr>
            <p:spPr>
              <a:xfrm>
                <a:off x="835450" y="2267206"/>
                <a:ext cx="751463" cy="633913"/>
              </a:xfrm>
              <a:prstGeom prst="can">
                <a:avLst/>
              </a:prstGeom>
              <a:noFill/>
              <a:ln w="19050" cmpd="sng">
                <a:solidFill>
                  <a:schemeClr val="tx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28434" y="2423117"/>
                <a:ext cx="75801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/>
                  <a:t>SPQ</a:t>
                </a:r>
              </a:p>
              <a:p>
                <a:pPr algn="ctr"/>
                <a:r>
                  <a:rPr lang="en-US" sz="1100" b="1" dirty="0"/>
                  <a:t>Measures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038145" y="2742711"/>
              <a:ext cx="421170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Software Analytics Tools/API/BD (back end)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471974" y="3211147"/>
              <a:ext cx="2677258" cy="467275"/>
              <a:chOff x="3249794" y="2342802"/>
              <a:chExt cx="2677258" cy="467275"/>
            </a:xfrm>
          </p:grpSpPr>
          <p:pic>
            <p:nvPicPr>
              <p:cNvPr id="42" name="Picture 41" descr="SA - icons.png"/>
              <p:cNvPicPr>
                <a:picLocks noChangeAspect="1"/>
              </p:cNvPicPr>
              <p:nvPr/>
            </p:nvPicPr>
            <p:blipFill>
              <a:blip r:embed="rId18">
                <a:alphaModFix amt="5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2113" y="2444018"/>
                <a:ext cx="2518274" cy="310865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3249794" y="2342802"/>
                <a:ext cx="2677258" cy="467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171652" y="3070227"/>
              <a:ext cx="5405812" cy="77699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7348416" y="3965343"/>
              <a:ext cx="0" cy="46775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388854" y="25954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7327149" y="2633337"/>
              <a:ext cx="0" cy="38657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3635560" y="142462"/>
            <a:ext cx="2474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MEASURESOFTGRAM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5279" y="3017016"/>
            <a:ext cx="78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Normalized </a:t>
            </a:r>
          </a:p>
          <a:p>
            <a:pPr algn="ctr"/>
            <a:r>
              <a:rPr lang="en-US" sz="1000" dirty="0"/>
              <a:t>   Measures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75971" y="3028460"/>
            <a:ext cx="778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Weighted   </a:t>
            </a:r>
          </a:p>
          <a:p>
            <a:pPr algn="ctr"/>
            <a:r>
              <a:rPr lang="en-US" sz="1100" dirty="0"/>
              <a:t> Measures</a:t>
            </a:r>
          </a:p>
        </p:txBody>
      </p:sp>
    </p:spTree>
    <p:extLst>
      <p:ext uri="{BB962C8B-B14F-4D97-AF65-F5344CB8AC3E}">
        <p14:creationId xmlns:p14="http://schemas.microsoft.com/office/powerpoint/2010/main" val="132324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38" t="19813" r="14048" b="9426"/>
          <a:stretch/>
        </p:blipFill>
        <p:spPr>
          <a:xfrm>
            <a:off x="8048928" y="3047215"/>
            <a:ext cx="1046617" cy="367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5238" y="2966020"/>
            <a:ext cx="1056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supports </a:t>
            </a:r>
          </a:p>
          <a:p>
            <a:pPr algn="ctr"/>
            <a:endParaRPr lang="en-US" sz="1000" b="1" dirty="0"/>
          </a:p>
          <a:p>
            <a:pPr algn="ctr"/>
            <a:r>
              <a:rPr lang="en-US" sz="1000" b="1" dirty="0"/>
              <a:t>decision-making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94761" y="3358766"/>
            <a:ext cx="781089" cy="294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Release</a:t>
            </a:r>
          </a:p>
          <a:p>
            <a:pPr algn="ctr"/>
            <a:r>
              <a:rPr lang="en-US" sz="1100" b="1" dirty="0"/>
              <a:t>Acceptance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7056921" y="3247641"/>
            <a:ext cx="829779" cy="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129460"/>
            <a:ext cx="6929363" cy="57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9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741807"/>
            <a:ext cx="4534223" cy="3901367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1459531" y="1977880"/>
            <a:ext cx="620804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5400000">
            <a:off x="4076551" y="-625619"/>
            <a:ext cx="581065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800000">
            <a:off x="6820223" y="1884682"/>
            <a:ext cx="620804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6200000">
            <a:off x="4221436" y="4508365"/>
            <a:ext cx="528241" cy="3680114"/>
          </a:xfrm>
          <a:custGeom>
            <a:avLst/>
            <a:gdLst>
              <a:gd name="connsiteX0" fmla="*/ 619384 w 682884"/>
              <a:gd name="connsiteY0" fmla="*/ 0 h 4048125"/>
              <a:gd name="connsiteX1" fmla="*/ 259 w 682884"/>
              <a:gd name="connsiteY1" fmla="*/ 1968500 h 4048125"/>
              <a:gd name="connsiteX2" fmla="*/ 682884 w 682884"/>
              <a:gd name="connsiteY2" fmla="*/ 4048125 h 404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884" h="4048125">
                <a:moveTo>
                  <a:pt x="619384" y="0"/>
                </a:moveTo>
                <a:cubicBezTo>
                  <a:pt x="304530" y="646906"/>
                  <a:pt x="-10324" y="1293813"/>
                  <a:pt x="259" y="1968500"/>
                </a:cubicBezTo>
                <a:cubicBezTo>
                  <a:pt x="10842" y="2643187"/>
                  <a:pt x="346863" y="3345656"/>
                  <a:pt x="682884" y="4048125"/>
                </a:cubicBezTo>
              </a:path>
            </a:pathLst>
          </a:cu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iped Right Arrow 24"/>
          <p:cNvSpPr/>
          <p:nvPr/>
        </p:nvSpPr>
        <p:spPr>
          <a:xfrm rot="5400000">
            <a:off x="7194139" y="33610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 rot="17941418">
            <a:off x="1150287" y="1766445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/>
          <p:cNvSpPr/>
          <p:nvPr/>
        </p:nvSpPr>
        <p:spPr>
          <a:xfrm rot="815972">
            <a:off x="4801904" y="802674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/>
          <p:cNvSpPr/>
          <p:nvPr/>
        </p:nvSpPr>
        <p:spPr>
          <a:xfrm rot="20555237">
            <a:off x="2827054" y="804932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 rot="16200000">
            <a:off x="880411" y="351345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riped Right Arrow 30"/>
          <p:cNvSpPr/>
          <p:nvPr/>
        </p:nvSpPr>
        <p:spPr>
          <a:xfrm rot="3771011">
            <a:off x="6687282" y="1822576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7002122">
            <a:off x="6903882" y="4869803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/>
          <p:cNvSpPr/>
          <p:nvPr/>
        </p:nvSpPr>
        <p:spPr>
          <a:xfrm rot="9519371">
            <a:off x="5717937" y="606976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11169504">
            <a:off x="3207603" y="629870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riped Right Arrow 34"/>
          <p:cNvSpPr/>
          <p:nvPr/>
        </p:nvSpPr>
        <p:spPr>
          <a:xfrm rot="13635332">
            <a:off x="1496006" y="551597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3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ptura de Tela 2018-05-18 às 03.20.1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r="3519"/>
          <a:stretch/>
        </p:blipFill>
        <p:spPr>
          <a:xfrm>
            <a:off x="2381364" y="1600200"/>
            <a:ext cx="4357017" cy="4525963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03758"/>
              </p:ext>
            </p:extLst>
          </p:nvPr>
        </p:nvGraphicFramePr>
        <p:xfrm>
          <a:off x="986392" y="4519315"/>
          <a:ext cx="221562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8DD7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Segurança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77E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Manutenibilidade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B4D6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Usabilidade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88D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Eficiência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4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97"/>
          <a:stretch/>
        </p:blipFill>
        <p:spPr>
          <a:xfrm>
            <a:off x="2254250" y="1936750"/>
            <a:ext cx="4534223" cy="3706424"/>
          </a:xfrm>
          <a:prstGeom prst="rect">
            <a:avLst/>
          </a:prstGeom>
        </p:spPr>
      </p:pic>
      <p:sp>
        <p:nvSpPr>
          <p:cNvPr id="25" name="Striped Right Arrow 24"/>
          <p:cNvSpPr/>
          <p:nvPr/>
        </p:nvSpPr>
        <p:spPr>
          <a:xfrm rot="5400000">
            <a:off x="7194139" y="33610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 rot="17941418">
            <a:off x="1150287" y="1766445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/>
          <p:cNvSpPr/>
          <p:nvPr/>
        </p:nvSpPr>
        <p:spPr>
          <a:xfrm rot="815972">
            <a:off x="4801904" y="802674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/>
          <p:cNvSpPr/>
          <p:nvPr/>
        </p:nvSpPr>
        <p:spPr>
          <a:xfrm rot="20555237">
            <a:off x="2827054" y="804932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 rot="16200000">
            <a:off x="880411" y="351345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riped Right Arrow 30"/>
          <p:cNvSpPr/>
          <p:nvPr/>
        </p:nvSpPr>
        <p:spPr>
          <a:xfrm rot="3771011">
            <a:off x="6687282" y="1822576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7002122">
            <a:off x="6903882" y="4869803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/>
          <p:cNvSpPr/>
          <p:nvPr/>
        </p:nvSpPr>
        <p:spPr>
          <a:xfrm rot="9519371">
            <a:off x="5717937" y="606976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11169504">
            <a:off x="3207603" y="629870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riped Right Arrow 34"/>
          <p:cNvSpPr/>
          <p:nvPr/>
        </p:nvSpPr>
        <p:spPr>
          <a:xfrm rot="13635332">
            <a:off x="1496006" y="551597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4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97"/>
          <a:stretch/>
        </p:blipFill>
        <p:spPr>
          <a:xfrm>
            <a:off x="2254250" y="1936750"/>
            <a:ext cx="4534223" cy="3706424"/>
          </a:xfrm>
          <a:prstGeom prst="rect">
            <a:avLst/>
          </a:prstGeom>
        </p:spPr>
      </p:pic>
      <p:sp>
        <p:nvSpPr>
          <p:cNvPr id="25" name="Striped Right Arrow 24"/>
          <p:cNvSpPr/>
          <p:nvPr/>
        </p:nvSpPr>
        <p:spPr>
          <a:xfrm rot="5400000">
            <a:off x="7194139" y="33610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 rot="18714230">
            <a:off x="1122728" y="167855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/>
          <p:cNvSpPr/>
          <p:nvPr/>
        </p:nvSpPr>
        <p:spPr>
          <a:xfrm rot="815972">
            <a:off x="5766803" y="870559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riped Right Arrow 28"/>
          <p:cNvSpPr/>
          <p:nvPr/>
        </p:nvSpPr>
        <p:spPr>
          <a:xfrm>
            <a:off x="3592350" y="804932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 rot="16200000">
            <a:off x="880411" y="351345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/>
          <p:cNvSpPr/>
          <p:nvPr/>
        </p:nvSpPr>
        <p:spPr>
          <a:xfrm rot="7002122">
            <a:off x="6903882" y="4869803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/>
          <p:cNvSpPr/>
          <p:nvPr/>
        </p:nvSpPr>
        <p:spPr>
          <a:xfrm rot="9519371">
            <a:off x="5717937" y="6069767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riped Right Arrow 33"/>
          <p:cNvSpPr/>
          <p:nvPr/>
        </p:nvSpPr>
        <p:spPr>
          <a:xfrm rot="11169504">
            <a:off x="3207603" y="6298708"/>
            <a:ext cx="978408" cy="484632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31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515198" y="3620700"/>
            <a:ext cx="2014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Experimentation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2081" y="5659541"/>
            <a:ext cx="1559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supports decision-making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3865" y="3657925"/>
            <a:ext cx="1814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Development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61604" y="4323598"/>
            <a:ext cx="506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drives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6021" y="2979447"/>
            <a:ext cx="89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Experimental</a:t>
            </a:r>
          </a:p>
          <a:p>
            <a:pPr marL="190500" lvl="1" algn="ctr"/>
            <a:r>
              <a:rPr lang="en-US" sz="1000" b="1" dirty="0"/>
              <a:t>Measures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67263" y="3010225"/>
            <a:ext cx="9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b="1" dirty="0"/>
              <a:t>Dev. Measures</a:t>
            </a:r>
          </a:p>
          <a:p>
            <a:pPr marL="190500" lvl="1" algn="ctr"/>
            <a:r>
              <a:rPr lang="en-US" sz="1000" b="1" dirty="0"/>
              <a:t> </a:t>
            </a:r>
            <a:r>
              <a:rPr lang="en-US" sz="800" b="1" dirty="0"/>
              <a:t>(Static/Dynamic)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847609" y="2924538"/>
            <a:ext cx="1066798" cy="88026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156436" y="2921325"/>
            <a:ext cx="1116871" cy="85808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2088865" y="1698976"/>
            <a:ext cx="0" cy="437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606121" y="2591540"/>
            <a:ext cx="975036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QE + CD + 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3" y="3987362"/>
            <a:ext cx="3948860" cy="270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3340" y="6611676"/>
            <a:ext cx="1270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Quality Equalizer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2981" y="5966657"/>
            <a:ext cx="859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Release</a:t>
            </a:r>
          </a:p>
          <a:p>
            <a:pPr algn="ctr"/>
            <a:r>
              <a:rPr lang="en-US" sz="1100" b="1" dirty="0"/>
              <a:t>Acceptance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706118" y="2287412"/>
            <a:ext cx="758479" cy="633913"/>
            <a:chOff x="828434" y="2267206"/>
            <a:chExt cx="758479" cy="633913"/>
          </a:xfrm>
        </p:grpSpPr>
        <p:sp>
          <p:nvSpPr>
            <p:cNvPr id="25" name="Can 24"/>
            <p:cNvSpPr/>
            <p:nvPr/>
          </p:nvSpPr>
          <p:spPr>
            <a:xfrm>
              <a:off x="835450" y="2267206"/>
              <a:ext cx="751463" cy="633913"/>
            </a:xfrm>
            <a:prstGeom prst="can">
              <a:avLst/>
            </a:prstGeom>
            <a:noFill/>
            <a:ln w="19050" cmpd="sng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8434" y="2423117"/>
              <a:ext cx="7580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/>
                <a:t>SPQ</a:t>
              </a:r>
            </a:p>
            <a:p>
              <a:pPr algn="ctr"/>
              <a:r>
                <a:rPr lang="en-US" sz="1100" b="1" dirty="0"/>
                <a:t>Measures</a:t>
              </a:r>
            </a:p>
          </p:txBody>
        </p:sp>
      </p:grpSp>
      <p:pic>
        <p:nvPicPr>
          <p:cNvPr id="6" name="Picture 5" descr="CE - Fig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18" y="3987362"/>
            <a:ext cx="3115766" cy="1410074"/>
          </a:xfrm>
          <a:prstGeom prst="rect">
            <a:avLst/>
          </a:prstGeom>
        </p:spPr>
      </p:pic>
      <p:cxnSp>
        <p:nvCxnSpPr>
          <p:cNvPr id="39" name="Elbow Connector 38"/>
          <p:cNvCxnSpPr>
            <a:stCxn id="6" idx="2"/>
          </p:cNvCxnSpPr>
          <p:nvPr/>
        </p:nvCxnSpPr>
        <p:spPr>
          <a:xfrm rot="5400000">
            <a:off x="5627381" y="4249736"/>
            <a:ext cx="569221" cy="28646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89847" y="2041620"/>
            <a:ext cx="242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Software Analytics Tools/API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706501" y="2363008"/>
            <a:ext cx="2677258" cy="467275"/>
            <a:chOff x="3249794" y="2342802"/>
            <a:chExt cx="2677258" cy="467275"/>
          </a:xfrm>
        </p:grpSpPr>
        <p:pic>
          <p:nvPicPr>
            <p:cNvPr id="42" name="Picture 41" descr="SA - icons.png"/>
            <p:cNvPicPr>
              <a:picLocks noChangeAspect="1"/>
            </p:cNvPicPr>
            <p:nvPr/>
          </p:nvPicPr>
          <p:blipFill>
            <a:blip r:embed="rId4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113" y="2444018"/>
              <a:ext cx="2518274" cy="31086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249794" y="2342802"/>
              <a:ext cx="2677258" cy="467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>
            <a:off x="4452179" y="4581229"/>
            <a:ext cx="11951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7099" y="-46893"/>
            <a:ext cx="2777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Quality Tensor Computation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05042" y="258328"/>
            <a:ext cx="3112557" cy="1323211"/>
            <a:chOff x="372888" y="351010"/>
            <a:chExt cx="3112557" cy="1323211"/>
          </a:xfrm>
        </p:grpSpPr>
        <p:grpSp>
          <p:nvGrpSpPr>
            <p:cNvPr id="60" name="Group 59"/>
            <p:cNvGrpSpPr/>
            <p:nvPr/>
          </p:nvGrpSpPr>
          <p:grpSpPr>
            <a:xfrm>
              <a:off x="463476" y="453973"/>
              <a:ext cx="2937304" cy="1160102"/>
              <a:chOff x="463476" y="453973"/>
              <a:chExt cx="2937304" cy="1160102"/>
            </a:xfrm>
          </p:grpSpPr>
          <p:pic>
            <p:nvPicPr>
              <p:cNvPr id="64" name="Picture 63" descr="produto tensoriral.png"/>
              <p:cNvPicPr>
                <a:picLocks noChangeAspect="1"/>
              </p:cNvPicPr>
              <p:nvPr/>
            </p:nvPicPr>
            <p:blipFill>
              <a:blip r:embed="rId5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76" y="496152"/>
                <a:ext cx="1660275" cy="10324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9" name="Picture 58" descr="source code white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16" r="8133"/>
              <a:stretch/>
            </p:blipFill>
            <p:spPr>
              <a:xfrm>
                <a:off x="2144890" y="453973"/>
                <a:ext cx="1255890" cy="1160102"/>
              </a:xfrm>
              <a:prstGeom prst="rect">
                <a:avLst/>
              </a:prstGeom>
            </p:spPr>
          </p:pic>
        </p:grpSp>
        <p:sp>
          <p:nvSpPr>
            <p:cNvPr id="70" name="Rectangle 69"/>
            <p:cNvSpPr/>
            <p:nvPr/>
          </p:nvSpPr>
          <p:spPr>
            <a:xfrm>
              <a:off x="372888" y="351010"/>
              <a:ext cx="3112557" cy="13232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 descr="Tensor 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5" y="34317"/>
            <a:ext cx="1211668" cy="143050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644405" y="1452373"/>
            <a:ext cx="23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Dashboard &amp;</a:t>
            </a:r>
          </a:p>
          <a:p>
            <a:pPr algn="ctr"/>
            <a:r>
              <a:rPr lang="en-US" sz="1200" b="1" dirty="0"/>
              <a:t>Multidimensional Visualizations</a:t>
            </a:r>
          </a:p>
        </p:txBody>
      </p:sp>
      <p:pic>
        <p:nvPicPr>
          <p:cNvPr id="63" name="Picture 62" descr="Captura de Tela 2018-06-30 às 09.57.3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623071"/>
            <a:ext cx="400993" cy="345641"/>
          </a:xfrm>
          <a:prstGeom prst="rect">
            <a:avLst/>
          </a:prstGeom>
        </p:spPr>
      </p:pic>
      <p:pic>
        <p:nvPicPr>
          <p:cNvPr id="68" name="Picture 67" descr="Captura de Tela 2018-06-30 às 15.45.4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092362"/>
            <a:ext cx="432000" cy="315033"/>
          </a:xfrm>
          <a:prstGeom prst="rect">
            <a:avLst/>
          </a:prstGeom>
        </p:spPr>
      </p:pic>
      <p:pic>
        <p:nvPicPr>
          <p:cNvPr id="71" name="Picture 70" descr="Captura de Tela 2018-06-30 às 15.45.1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2" y="157163"/>
            <a:ext cx="432000" cy="380477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4216847" y="949487"/>
            <a:ext cx="23432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099858" y="639588"/>
            <a:ext cx="644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provides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013483" y="602217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11953" y="430259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09546" y="5505652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(III)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914407" y="1713983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(IV)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08730" y="2363155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03510" y="258328"/>
            <a:ext cx="59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664546" y="1998427"/>
            <a:ext cx="64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(VII)</a:t>
            </a:r>
          </a:p>
        </p:txBody>
      </p:sp>
    </p:spTree>
    <p:extLst>
      <p:ext uri="{BB962C8B-B14F-4D97-AF65-F5344CB8AC3E}">
        <p14:creationId xmlns:p14="http://schemas.microsoft.com/office/powerpoint/2010/main" val="3728602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165100" y="464617"/>
            <a:ext cx="1826303" cy="1435030"/>
            <a:chOff x="572995" y="42993"/>
            <a:chExt cx="2027835" cy="1549330"/>
          </a:xfrm>
        </p:grpSpPr>
        <p:pic>
          <p:nvPicPr>
            <p:cNvPr id="105" name="Picture 104" descr="produto tensorira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95" y="366159"/>
              <a:ext cx="2027835" cy="122616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7" name="TextBox 116"/>
            <p:cNvSpPr txBox="1"/>
            <p:nvPr/>
          </p:nvSpPr>
          <p:spPr>
            <a:xfrm>
              <a:off x="677393" y="42993"/>
              <a:ext cx="19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Análise</a:t>
              </a:r>
              <a:r>
                <a:rPr lang="en-US" sz="1200" b="1" dirty="0"/>
                <a:t> </a:t>
              </a:r>
              <a:r>
                <a:rPr lang="en-US" sz="1200" b="1" dirty="0" err="1"/>
                <a:t>Tensorial</a:t>
              </a:r>
              <a:endParaRPr lang="en-US" sz="1200" b="1" dirty="0"/>
            </a:p>
          </p:txBody>
        </p:sp>
      </p:grpSp>
      <p:pic>
        <p:nvPicPr>
          <p:cNvPr id="11" name="Picture 10" descr="Ri + Modulador + DC + EC + Decisao + Repo + 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6" y="2574241"/>
            <a:ext cx="7704874" cy="428300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014250" y="2071327"/>
            <a:ext cx="0" cy="437572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22437" y="1276528"/>
            <a:ext cx="395835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Vis Tensor Qua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05" y="38100"/>
            <a:ext cx="2959895" cy="28987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9921" y="230077"/>
            <a:ext cx="1057777" cy="4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Computação</a:t>
            </a:r>
            <a:endParaRPr lang="en-US" sz="1200" b="1" dirty="0"/>
          </a:p>
          <a:p>
            <a:pPr algn="ctr"/>
            <a:r>
              <a:rPr lang="en-US" sz="1200" b="1" dirty="0"/>
              <a:t>Tensor </a:t>
            </a:r>
            <a:r>
              <a:rPr lang="en-US" sz="1200" b="1" dirty="0" err="1"/>
              <a:t>Qualidade</a:t>
            </a:r>
            <a:endParaRPr lang="en-US" sz="12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32235" y="1257656"/>
            <a:ext cx="435419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ource code.jpeg"/>
          <p:cNvPicPr>
            <a:picLocks noChangeAspect="1"/>
          </p:cNvPicPr>
          <p:nvPr/>
        </p:nvPicPr>
        <p:blipFill>
          <a:blip r:embed="rId5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66" y="653408"/>
            <a:ext cx="1556249" cy="124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43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Captura de Tela 2018-05-18 às 09.52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r="3537" b="-4325"/>
          <a:stretch/>
        </p:blipFill>
        <p:spPr>
          <a:xfrm>
            <a:off x="5091966" y="4220670"/>
            <a:ext cx="3691353" cy="1883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77685" y="3943671"/>
            <a:ext cx="183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Experimentação</a:t>
            </a:r>
            <a:r>
              <a:rPr lang="en-US" sz="1200" b="1" dirty="0"/>
              <a:t> </a:t>
            </a:r>
            <a:r>
              <a:rPr lang="en-US" sz="1200" b="1" dirty="0" err="1"/>
              <a:t>Contínua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410552" y="5037687"/>
            <a:ext cx="4719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apoia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2329" y="2934144"/>
            <a:ext cx="191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Desenvolvimento</a:t>
            </a:r>
            <a:r>
              <a:rPr lang="en-US" sz="1200" b="1" dirty="0"/>
              <a:t> </a:t>
            </a:r>
            <a:r>
              <a:rPr lang="en-US" sz="1200" b="1" dirty="0" err="1"/>
              <a:t>Contínuo</a:t>
            </a:r>
            <a:endParaRPr lang="en-US" sz="1200" b="1" dirty="0"/>
          </a:p>
        </p:txBody>
      </p:sp>
      <p:pic>
        <p:nvPicPr>
          <p:cNvPr id="2" name="Picture 1" descr="Ri + Modulador + Decisa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7" y="3211143"/>
            <a:ext cx="3701864" cy="2684481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>
            <a:off x="3830321" y="3560273"/>
            <a:ext cx="3550431" cy="302653"/>
          </a:xfrm>
          <a:prstGeom prst="bentConnector3">
            <a:avLst>
              <a:gd name="adj1" fmla="val 164"/>
            </a:avLst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60358" y="3272502"/>
            <a:ext cx="403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guia</a:t>
            </a:r>
            <a:endParaRPr lang="en-US" sz="1000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341750" y="5079159"/>
            <a:ext cx="608916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03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QE + CD + 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8" y="3183179"/>
            <a:ext cx="4901027" cy="33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141515" y="1974559"/>
            <a:ext cx="6314131" cy="1973282"/>
            <a:chOff x="1141515" y="1750444"/>
            <a:chExt cx="6314131" cy="1973282"/>
          </a:xfrm>
        </p:grpSpPr>
        <p:grpSp>
          <p:nvGrpSpPr>
            <p:cNvPr id="11" name="Group 10"/>
            <p:cNvGrpSpPr/>
            <p:nvPr/>
          </p:nvGrpSpPr>
          <p:grpSpPr>
            <a:xfrm>
              <a:off x="1141515" y="1750444"/>
              <a:ext cx="6314131" cy="1973282"/>
              <a:chOff x="457200" y="1875566"/>
              <a:chExt cx="5272105" cy="2466296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457200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kanban-board-kanbanflow.jpg"/>
              <p:cNvPicPr>
                <a:picLocks noChangeAspect="1"/>
              </p:cNvPicPr>
              <p:nvPr/>
            </p:nvPicPr>
            <p:blipFill rotWithShape="1">
              <a:blip r:embed="rId2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496444" y="1750444"/>
              <a:ext cx="1623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Release – </a:t>
              </a:r>
              <a:r>
                <a:rPr lang="en-US" dirty="0" err="1"/>
                <a:t>R</a:t>
              </a:r>
              <a:r>
                <a:rPr lang="en-US" baseline="-25000" dirty="0" err="1"/>
                <a:t>i</a:t>
              </a:r>
              <a:endParaRPr lang="en-US" dirty="0"/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1141515" y="4243294"/>
            <a:ext cx="5836014" cy="1"/>
          </a:xfrm>
          <a:prstGeom prst="line">
            <a:avLst/>
          </a:prstGeom>
          <a:ln>
            <a:solidFill>
              <a:srgbClr val="000000"/>
            </a:solidFill>
            <a:headEnd type="diamond" w="lg" len="lg"/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14792" y="4213432"/>
            <a:ext cx="424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Δ</a:t>
            </a:r>
            <a:r>
              <a:rPr lang="en-US" sz="2000" baseline="-25000" dirty="0" err="1"/>
              <a:t>ti</a:t>
            </a:r>
            <a:endParaRPr lang="en-US" sz="2000" baseline="-25000" dirty="0"/>
          </a:p>
        </p:txBody>
      </p:sp>
      <p:pic>
        <p:nvPicPr>
          <p:cNvPr id="24" name="Picture 23" descr="Inicio Rele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2823"/>
            <a:ext cx="3369169" cy="913799"/>
          </a:xfrm>
          <a:prstGeom prst="rect">
            <a:avLst/>
          </a:prstGeom>
        </p:spPr>
      </p:pic>
      <p:pic>
        <p:nvPicPr>
          <p:cNvPr id="25" name="Picture 24" descr="Fim Relea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22" y="4362823"/>
            <a:ext cx="2556416" cy="9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27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2048728" y="349510"/>
            <a:ext cx="6314131" cy="1973282"/>
          </a:xfrm>
          <a:prstGeom prst="cub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kanban-board-kanbanflow.jpg"/>
          <p:cNvPicPr>
            <a:picLocks noChangeAspect="1"/>
          </p:cNvPicPr>
          <p:nvPr/>
        </p:nvPicPr>
        <p:blipFill rotWithShape="1">
          <a:blip r:embed="rId2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0244" r="1170" b="34298"/>
          <a:stretch/>
        </p:blipFill>
        <p:spPr>
          <a:xfrm>
            <a:off x="2137815" y="919885"/>
            <a:ext cx="5622805" cy="13201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048728" y="2618245"/>
            <a:ext cx="5836014" cy="1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i-finis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r="8573" b="4892"/>
          <a:stretch/>
        </p:blipFill>
        <p:spPr>
          <a:xfrm>
            <a:off x="7962170" y="2472217"/>
            <a:ext cx="456164" cy="246873"/>
          </a:xfrm>
          <a:prstGeom prst="rect">
            <a:avLst/>
          </a:prstGeom>
        </p:spPr>
      </p:pic>
      <p:pic>
        <p:nvPicPr>
          <p:cNvPr id="6" name="Picture 5" descr="Ti-sta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7" t="4893" r="9373" b="-1"/>
          <a:stretch/>
        </p:blipFill>
        <p:spPr>
          <a:xfrm>
            <a:off x="1560356" y="2472217"/>
            <a:ext cx="357673" cy="246873"/>
          </a:xfrm>
          <a:prstGeom prst="rect">
            <a:avLst/>
          </a:prstGeom>
        </p:spPr>
      </p:pic>
      <p:pic>
        <p:nvPicPr>
          <p:cNvPr id="9" name="Picture 8" descr="SQPCi-realiz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90" y="2906318"/>
            <a:ext cx="1477683" cy="297456"/>
          </a:xfrm>
          <a:prstGeom prst="rect">
            <a:avLst/>
          </a:prstGeom>
        </p:spPr>
      </p:pic>
      <p:pic>
        <p:nvPicPr>
          <p:cNvPr id="10" name="Picture 9" descr="SQPCi-plann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71" y="2906318"/>
            <a:ext cx="1463289" cy="302253"/>
          </a:xfrm>
          <a:prstGeom prst="rect">
            <a:avLst/>
          </a:prstGeom>
        </p:spPr>
      </p:pic>
      <p:pic>
        <p:nvPicPr>
          <p:cNvPr id="17" name="Picture 16" descr="R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24" y="422987"/>
            <a:ext cx="361917" cy="30851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898596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34329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Ti-sta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5"/>
          <a:stretch/>
        </p:blipFill>
        <p:spPr>
          <a:xfrm>
            <a:off x="4819205" y="2643645"/>
            <a:ext cx="305712" cy="2626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54519" y="3841363"/>
            <a:ext cx="1617960" cy="83099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4800" dirty="0">
                <a:sym typeface="Wingdings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575299" y="3171177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82768" y="4018507"/>
            <a:ext cx="2910093" cy="1926657"/>
            <a:chOff x="276807" y="4462508"/>
            <a:chExt cx="3279125" cy="2199371"/>
          </a:xfrm>
        </p:grpSpPr>
        <p:pic>
          <p:nvPicPr>
            <p:cNvPr id="20" name="Picture 19" descr="Caracteristicas 25010 + modulador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37" y="4553412"/>
              <a:ext cx="3103583" cy="2024719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76807" y="4462508"/>
              <a:ext cx="3279125" cy="219937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750943" y="3046315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11583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682768" y="3991771"/>
            <a:ext cx="2910093" cy="1926657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4" name="Picture 3" descr="QEqua + ISO25010 - Curves.pn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4" y="4028851"/>
            <a:ext cx="2835763" cy="1856514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2048728" y="349510"/>
            <a:ext cx="6314131" cy="1973282"/>
          </a:xfrm>
          <a:prstGeom prst="cub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kanban-board-kanbanflow.jpg"/>
          <p:cNvPicPr>
            <a:picLocks noChangeAspect="1"/>
          </p:cNvPicPr>
          <p:nvPr/>
        </p:nvPicPr>
        <p:blipFill rotWithShape="1">
          <a:blip r:embed="rId3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0244" r="1170" b="34298"/>
          <a:stretch/>
        </p:blipFill>
        <p:spPr>
          <a:xfrm>
            <a:off x="2137815" y="919885"/>
            <a:ext cx="5622805" cy="13201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048728" y="2618245"/>
            <a:ext cx="5836014" cy="1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i-finis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r="8573" b="4892"/>
          <a:stretch/>
        </p:blipFill>
        <p:spPr>
          <a:xfrm>
            <a:off x="7962170" y="2472217"/>
            <a:ext cx="456164" cy="246873"/>
          </a:xfrm>
          <a:prstGeom prst="rect">
            <a:avLst/>
          </a:prstGeom>
        </p:spPr>
      </p:pic>
      <p:pic>
        <p:nvPicPr>
          <p:cNvPr id="6" name="Picture 5" descr="Ti-star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7" t="4893" r="9373" b="-1"/>
          <a:stretch/>
        </p:blipFill>
        <p:spPr>
          <a:xfrm>
            <a:off x="1560356" y="2472217"/>
            <a:ext cx="357673" cy="246873"/>
          </a:xfrm>
          <a:prstGeom prst="rect">
            <a:avLst/>
          </a:prstGeom>
        </p:spPr>
      </p:pic>
      <p:pic>
        <p:nvPicPr>
          <p:cNvPr id="9" name="Picture 8" descr="SQPCi-realiz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90" y="2906318"/>
            <a:ext cx="1477683" cy="297456"/>
          </a:xfrm>
          <a:prstGeom prst="rect">
            <a:avLst/>
          </a:prstGeom>
        </p:spPr>
      </p:pic>
      <p:pic>
        <p:nvPicPr>
          <p:cNvPr id="10" name="Picture 9" descr="SQPCi-plann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71" y="2906318"/>
            <a:ext cx="1463289" cy="302253"/>
          </a:xfrm>
          <a:prstGeom prst="rect">
            <a:avLst/>
          </a:prstGeom>
        </p:spPr>
      </p:pic>
      <p:pic>
        <p:nvPicPr>
          <p:cNvPr id="17" name="Picture 16" descr="Ri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24" y="422987"/>
            <a:ext cx="361917" cy="30851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898596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34329" y="2521295"/>
            <a:ext cx="0" cy="197795"/>
          </a:xfrm>
          <a:prstGeom prst="line">
            <a:avLst/>
          </a:prstGeom>
          <a:ln>
            <a:solidFill>
              <a:srgbClr val="000000"/>
            </a:solidFill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Ti-star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5"/>
          <a:stretch/>
        </p:blipFill>
        <p:spPr>
          <a:xfrm>
            <a:off x="4819205" y="2643645"/>
            <a:ext cx="305712" cy="2626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54519" y="3841363"/>
            <a:ext cx="1617960" cy="83099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4800" dirty="0">
                <a:sym typeface="Wingdings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575299" y="3171177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sp>
        <p:nvSpPr>
          <p:cNvPr id="39" name="TextBox 38"/>
          <p:cNvSpPr txBox="1"/>
          <p:nvPr/>
        </p:nvSpPr>
        <p:spPr>
          <a:xfrm>
            <a:off x="1750943" y="3046315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85389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5309" y="482060"/>
            <a:ext cx="2910093" cy="1926657"/>
            <a:chOff x="682768" y="3991771"/>
            <a:chExt cx="2910093" cy="1926657"/>
          </a:xfrm>
        </p:grpSpPr>
        <p:sp>
          <p:nvSpPr>
            <p:cNvPr id="37" name="TextBox 36"/>
            <p:cNvSpPr txBox="1"/>
            <p:nvPr/>
          </p:nvSpPr>
          <p:spPr>
            <a:xfrm>
              <a:off x="682768" y="3991771"/>
              <a:ext cx="2910093" cy="192665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4" name="Picture 3" descr="QEqua + ISO25010 - Curves.png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34" y="4028851"/>
              <a:ext cx="2835763" cy="185651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56306" y="3666638"/>
            <a:ext cx="4332533" cy="2072255"/>
            <a:chOff x="1406171" y="349510"/>
            <a:chExt cx="7318902" cy="2859061"/>
          </a:xfrm>
        </p:grpSpPr>
        <p:sp>
          <p:nvSpPr>
            <p:cNvPr id="7" name="Cube 6"/>
            <p:cNvSpPr/>
            <p:nvPr/>
          </p:nvSpPr>
          <p:spPr>
            <a:xfrm>
              <a:off x="2048728" y="349510"/>
              <a:ext cx="6314131" cy="1973282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kanban-board-kanbanflow.jpg"/>
            <p:cNvPicPr>
              <a:picLocks noChangeAspect="1"/>
            </p:cNvPicPr>
            <p:nvPr/>
          </p:nvPicPr>
          <p:blipFill rotWithShape="1">
            <a:blip r:embed="rId3">
              <a:alphaModFix amt="9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0244" r="1170" b="34298"/>
            <a:stretch/>
          </p:blipFill>
          <p:spPr>
            <a:xfrm>
              <a:off x="2137815" y="919885"/>
              <a:ext cx="5622805" cy="1320194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V="1">
              <a:off x="2048728" y="2618245"/>
              <a:ext cx="5836014" cy="1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 descr="Ti-finish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4" r="8573" b="4892"/>
            <a:stretch/>
          </p:blipFill>
          <p:spPr>
            <a:xfrm>
              <a:off x="7962170" y="2472217"/>
              <a:ext cx="456164" cy="246873"/>
            </a:xfrm>
            <a:prstGeom prst="rect">
              <a:avLst/>
            </a:prstGeom>
          </p:spPr>
        </p:pic>
        <p:pic>
          <p:nvPicPr>
            <p:cNvPr id="6" name="Picture 5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7" t="4893" r="9373" b="-1"/>
            <a:stretch/>
          </p:blipFill>
          <p:spPr>
            <a:xfrm>
              <a:off x="1560356" y="2472217"/>
              <a:ext cx="357673" cy="246873"/>
            </a:xfrm>
            <a:prstGeom prst="rect">
              <a:avLst/>
            </a:prstGeom>
          </p:spPr>
        </p:pic>
        <p:pic>
          <p:nvPicPr>
            <p:cNvPr id="9" name="Picture 8" descr="SQPCi-realiz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390" y="2906318"/>
              <a:ext cx="1477683" cy="297456"/>
            </a:xfrm>
            <a:prstGeom prst="rect">
              <a:avLst/>
            </a:prstGeom>
          </p:spPr>
        </p:pic>
        <p:pic>
          <p:nvPicPr>
            <p:cNvPr id="10" name="Picture 9" descr="SQPCi-planne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71" y="2906318"/>
              <a:ext cx="1463289" cy="302253"/>
            </a:xfrm>
            <a:prstGeom prst="rect">
              <a:avLst/>
            </a:prstGeom>
          </p:spPr>
        </p:pic>
        <p:pic>
          <p:nvPicPr>
            <p:cNvPr id="17" name="Picture 16" descr="Ri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24" y="422987"/>
              <a:ext cx="361917" cy="308519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7898596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034329" y="2521295"/>
              <a:ext cx="0" cy="197795"/>
            </a:xfrm>
            <a:prstGeom prst="line">
              <a:avLst/>
            </a:prstGeom>
            <a:ln>
              <a:solidFill>
                <a:srgbClr val="000000"/>
              </a:solidFill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Ti-star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05"/>
            <a:stretch/>
          </p:blipFill>
          <p:spPr>
            <a:xfrm>
              <a:off x="4819205" y="2643645"/>
              <a:ext cx="305712" cy="262673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7254517" y="1030304"/>
            <a:ext cx="1617960" cy="830997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US" sz="4800" dirty="0">
                <a:sym typeface="Wingdings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0800000">
            <a:off x="7575297" y="360118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sp>
        <p:nvSpPr>
          <p:cNvPr id="39" name="TextBox 38"/>
          <p:cNvSpPr txBox="1"/>
          <p:nvPr/>
        </p:nvSpPr>
        <p:spPr>
          <a:xfrm>
            <a:off x="6229364" y="610717"/>
            <a:ext cx="77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5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9155" y="3666638"/>
            <a:ext cx="3630344" cy="17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enso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-700"/>
          <a:stretch/>
        </p:blipFill>
        <p:spPr>
          <a:xfrm>
            <a:off x="2540122" y="1600200"/>
            <a:ext cx="4233538" cy="4525963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49271"/>
              </p:ext>
            </p:extLst>
          </p:nvPr>
        </p:nvGraphicFramePr>
        <p:xfrm>
          <a:off x="1462666" y="4642803"/>
          <a:ext cx="262975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CDC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Segurança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97A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Eficiência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67F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Usabilidade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3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Manutenibilidade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701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29931" y="3559018"/>
            <a:ext cx="7046742" cy="1688407"/>
            <a:chOff x="2126337" y="3559018"/>
            <a:chExt cx="7046742" cy="1688407"/>
          </a:xfrm>
        </p:grpSpPr>
        <p:pic>
          <p:nvPicPr>
            <p:cNvPr id="8" name="Picture 7" descr="ISO 25010 QP QU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636" y="3957887"/>
              <a:ext cx="7002443" cy="11558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45163" y="3588555"/>
              <a:ext cx="5989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Características</a:t>
              </a:r>
              <a:r>
                <a:rPr lang="en-US" dirty="0"/>
                <a:t> e Sub-</a:t>
              </a:r>
              <a:r>
                <a:rPr lang="en-US" dirty="0" err="1"/>
                <a:t>Características</a:t>
              </a:r>
              <a:r>
                <a:rPr lang="en-US" dirty="0"/>
                <a:t> </a:t>
              </a:r>
              <a:r>
                <a:rPr lang="en-US" dirty="0" err="1"/>
                <a:t>Qualidade</a:t>
              </a:r>
              <a:r>
                <a:rPr lang="en-US" dirty="0"/>
                <a:t>(ex: ISO 25010)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6337" y="3559018"/>
              <a:ext cx="7046741" cy="1688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52841" y="1997298"/>
            <a:ext cx="3733949" cy="596671"/>
            <a:chOff x="3040869" y="4522667"/>
            <a:chExt cx="3733949" cy="596671"/>
          </a:xfrm>
        </p:grpSpPr>
        <p:grpSp>
          <p:nvGrpSpPr>
            <p:cNvPr id="13" name="Group 12"/>
            <p:cNvGrpSpPr/>
            <p:nvPr/>
          </p:nvGrpSpPr>
          <p:grpSpPr>
            <a:xfrm>
              <a:off x="3040869" y="4522667"/>
              <a:ext cx="3733949" cy="596671"/>
              <a:chOff x="3040869" y="4805540"/>
              <a:chExt cx="3733949" cy="302607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3040869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3974356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4907843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5841330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6774818" y="4805540"/>
                <a:ext cx="0" cy="302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3175674" y="4703882"/>
              <a:ext cx="35173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Medidas</a:t>
              </a:r>
              <a:r>
                <a:rPr lang="en-US" sz="1400" dirty="0"/>
                <a:t> do Software </a:t>
              </a:r>
              <a:r>
                <a:rPr lang="en-US" sz="1400" dirty="0" err="1"/>
                <a:t>em</a:t>
              </a:r>
              <a:r>
                <a:rPr lang="en-US" sz="1400" dirty="0"/>
                <a:t> </a:t>
              </a:r>
              <a:r>
                <a:rPr lang="en-US" sz="1400" dirty="0" err="1"/>
                <a:t>Operação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952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rot="10800000">
            <a:off x="4517030" y="3761864"/>
            <a:ext cx="3015607" cy="216917"/>
            <a:chOff x="3040869" y="4805540"/>
            <a:chExt cx="3733949" cy="3026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177250" y="3761864"/>
            <a:ext cx="2769650" cy="1359655"/>
            <a:chOff x="2172373" y="2857500"/>
            <a:chExt cx="4774527" cy="2264019"/>
          </a:xfrm>
        </p:grpSpPr>
        <p:pic>
          <p:nvPicPr>
            <p:cNvPr id="19" name="Picture 18" descr="analytic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400" y="2857500"/>
              <a:ext cx="4762500" cy="1143000"/>
            </a:xfrm>
            <a:prstGeom prst="rect">
              <a:avLst/>
            </a:prstGeom>
          </p:spPr>
        </p:pic>
        <p:pic>
          <p:nvPicPr>
            <p:cNvPr id="20" name="Picture 19" descr="analytics 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373" y="4042019"/>
              <a:ext cx="4724400" cy="107950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409516" y="4631197"/>
            <a:ext cx="2066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u="sng" dirty="0"/>
              <a:t>Repo </a:t>
            </a:r>
            <a:r>
              <a:rPr lang="en-US" sz="1400" u="sng" dirty="0" err="1"/>
              <a:t>Medidas</a:t>
            </a:r>
            <a:r>
              <a:rPr lang="en-US" sz="1400" u="sng" dirty="0"/>
              <a:t> </a:t>
            </a:r>
            <a:r>
              <a:rPr lang="en-US" sz="1400" u="sng" dirty="0" err="1"/>
              <a:t>Qualidade</a:t>
            </a:r>
            <a:r>
              <a:rPr lang="en-US" sz="1400" u="sng" dirty="0"/>
              <a:t>: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Estáticas</a:t>
            </a:r>
            <a:r>
              <a:rPr lang="en-US" sz="1400" dirty="0"/>
              <a:t> e </a:t>
            </a:r>
            <a:r>
              <a:rPr lang="en-US" sz="1400" dirty="0" err="1"/>
              <a:t>Dinâmicas</a:t>
            </a:r>
            <a:r>
              <a:rPr lang="en-US" sz="1400" dirty="0"/>
              <a:t> 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Experimentais</a:t>
            </a:r>
            <a:endParaRPr lang="en-US" sz="1400" dirty="0"/>
          </a:p>
        </p:txBody>
      </p:sp>
      <p:sp>
        <p:nvSpPr>
          <p:cNvPr id="40" name="Can 39"/>
          <p:cNvSpPr/>
          <p:nvPr/>
        </p:nvSpPr>
        <p:spPr>
          <a:xfrm>
            <a:off x="915968" y="3442579"/>
            <a:ext cx="1102795" cy="913675"/>
          </a:xfrm>
          <a:prstGeom prst="can">
            <a:avLst/>
          </a:prstGeom>
          <a:noFill/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15968" y="3768832"/>
            <a:ext cx="1101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Repo </a:t>
            </a:r>
            <a:r>
              <a:rPr lang="en-US" sz="1200" dirty="0" err="1"/>
              <a:t>Medidas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 err="1"/>
              <a:t>Qualidade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15968" y="866588"/>
            <a:ext cx="4868603" cy="1497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Início</a:t>
            </a:r>
            <a:r>
              <a:rPr lang="en-US" b="1" u="sng" dirty="0"/>
              <a:t> da Release</a:t>
            </a:r>
          </a:p>
          <a:p>
            <a:r>
              <a:rPr lang="en-US" b="1" dirty="0"/>
              <a:t>           …</a:t>
            </a:r>
            <a:r>
              <a:rPr lang="en-US" b="1" u="sng" dirty="0"/>
              <a:t> </a:t>
            </a:r>
          </a:p>
          <a:p>
            <a:r>
              <a:rPr lang="en-US" b="1" dirty="0"/>
              <a:t>            - </a:t>
            </a:r>
            <a:r>
              <a:rPr lang="en-US" b="1" dirty="0" err="1"/>
              <a:t>Planejar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Objetivos</a:t>
            </a:r>
            <a:r>
              <a:rPr lang="en-US" b="1" dirty="0"/>
              <a:t> de </a:t>
            </a:r>
            <a:r>
              <a:rPr lang="en-US" b="1" dirty="0" err="1"/>
              <a:t>Medição</a:t>
            </a:r>
            <a:r>
              <a:rPr lang="en-US" b="1" dirty="0"/>
              <a:t> da QPS</a:t>
            </a:r>
          </a:p>
          <a:p>
            <a:pPr marL="2241550" algn="just">
              <a:lnSpc>
                <a:spcPct val="60000"/>
              </a:lnSpc>
            </a:pPr>
            <a:r>
              <a:rPr lang="en-US" b="1" dirty="0"/>
              <a:t>         </a:t>
            </a:r>
            <a:r>
              <a:rPr lang="en-US" sz="2000" b="1" dirty="0"/>
              <a:t>   .</a:t>
            </a:r>
          </a:p>
          <a:p>
            <a:pPr marL="2241550" algn="just">
              <a:lnSpc>
                <a:spcPct val="60000"/>
              </a:lnSpc>
            </a:pPr>
            <a:r>
              <a:rPr lang="en-US" sz="2000" b="1" dirty="0"/>
              <a:t>           .</a:t>
            </a:r>
          </a:p>
          <a:p>
            <a:pPr marL="2241550" algn="just">
              <a:lnSpc>
                <a:spcPct val="60000"/>
              </a:lnSpc>
            </a:pPr>
            <a:r>
              <a:rPr lang="en-US" sz="2000" b="1" dirty="0"/>
              <a:t>           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40571" y="2382363"/>
            <a:ext cx="3743746" cy="1497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Fim</a:t>
            </a:r>
            <a:r>
              <a:rPr lang="en-US" b="1" u="sng" dirty="0"/>
              <a:t> da Release</a:t>
            </a:r>
          </a:p>
          <a:p>
            <a:r>
              <a:rPr lang="en-US" b="1" dirty="0"/>
              <a:t>           …</a:t>
            </a:r>
            <a:r>
              <a:rPr lang="en-US" b="1" u="sng" dirty="0"/>
              <a:t> </a:t>
            </a:r>
          </a:p>
          <a:p>
            <a:r>
              <a:rPr lang="en-US" b="1" dirty="0"/>
              <a:t>            - </a:t>
            </a:r>
            <a:r>
              <a:rPr lang="en-US" b="1" dirty="0" err="1"/>
              <a:t>Receber</a:t>
            </a:r>
            <a:r>
              <a:rPr lang="en-US" b="1" dirty="0"/>
              <a:t>, </a:t>
            </a:r>
            <a:r>
              <a:rPr lang="en-US" b="1" dirty="0" err="1"/>
              <a:t>Aferir</a:t>
            </a:r>
            <a:r>
              <a:rPr lang="en-US" b="1" dirty="0"/>
              <a:t> e </a:t>
            </a:r>
            <a:r>
              <a:rPr lang="en-US" b="1" dirty="0" err="1"/>
              <a:t>Atestar</a:t>
            </a:r>
            <a:r>
              <a:rPr lang="en-US" b="1" dirty="0"/>
              <a:t> QPS</a:t>
            </a:r>
          </a:p>
          <a:p>
            <a:pPr marL="1703388" algn="just" defTabSz="-393700">
              <a:lnSpc>
                <a:spcPct val="60000"/>
              </a:lnSpc>
            </a:pPr>
            <a:r>
              <a:rPr lang="en-US" b="1" dirty="0"/>
              <a:t>    </a:t>
            </a:r>
            <a:r>
              <a:rPr lang="en-US" sz="2000" b="1" dirty="0"/>
              <a:t>.</a:t>
            </a:r>
          </a:p>
          <a:p>
            <a:pPr marL="1703388" algn="just" defTabSz="-393700">
              <a:lnSpc>
                <a:spcPct val="60000"/>
              </a:lnSpc>
            </a:pPr>
            <a:r>
              <a:rPr lang="en-US" sz="2000" b="1" dirty="0"/>
              <a:t>    .</a:t>
            </a:r>
          </a:p>
          <a:p>
            <a:pPr marL="1703388" algn="just" defTabSz="-393700">
              <a:lnSpc>
                <a:spcPct val="60000"/>
              </a:lnSpc>
            </a:pPr>
            <a:r>
              <a:rPr lang="en-US" sz="2000" b="1" dirty="0"/>
              <a:t>    .</a:t>
            </a:r>
          </a:p>
        </p:txBody>
      </p:sp>
      <p:sp>
        <p:nvSpPr>
          <p:cNvPr id="18" name="Can 17"/>
          <p:cNvSpPr/>
          <p:nvPr/>
        </p:nvSpPr>
        <p:spPr>
          <a:xfrm>
            <a:off x="2747549" y="5375798"/>
            <a:ext cx="1102795" cy="913675"/>
          </a:xfrm>
          <a:prstGeom prst="can">
            <a:avLst/>
          </a:prstGeom>
          <a:noFill/>
          <a:ln w="28575" cmpd="sng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93061" y="5702051"/>
            <a:ext cx="81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SPQ</a:t>
            </a:r>
          </a:p>
          <a:p>
            <a:pPr algn="ctr"/>
            <a:r>
              <a:rPr lang="en-US" sz="1200" b="1" dirty="0"/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132355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15313" y="4857599"/>
            <a:ext cx="2066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u="sng" dirty="0"/>
              <a:t>Repo </a:t>
            </a:r>
            <a:r>
              <a:rPr lang="en-US" sz="1400" u="sng" dirty="0" err="1"/>
              <a:t>Medidas</a:t>
            </a:r>
            <a:r>
              <a:rPr lang="en-US" sz="1400" u="sng" dirty="0"/>
              <a:t> </a:t>
            </a:r>
            <a:r>
              <a:rPr lang="en-US" sz="1400" u="sng" dirty="0" err="1"/>
              <a:t>Qualidade</a:t>
            </a:r>
            <a:r>
              <a:rPr lang="en-US" sz="1400" u="sng" dirty="0"/>
              <a:t>: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Estáticas</a:t>
            </a:r>
            <a:r>
              <a:rPr lang="en-US" sz="1400" dirty="0"/>
              <a:t> e </a:t>
            </a:r>
            <a:r>
              <a:rPr lang="en-US" sz="1400" dirty="0" err="1"/>
              <a:t>Dinâmicas</a:t>
            </a:r>
            <a:r>
              <a:rPr lang="en-US" sz="1400" dirty="0"/>
              <a:t> </a:t>
            </a:r>
          </a:p>
          <a:p>
            <a:pPr marL="190500" lvl="1" algn="just"/>
            <a:r>
              <a:rPr lang="en-US" sz="1400" dirty="0"/>
              <a:t>- </a:t>
            </a:r>
            <a:r>
              <a:rPr lang="en-US" sz="1400" dirty="0" err="1"/>
              <a:t>Experimentais</a:t>
            </a:r>
            <a:endParaRPr lang="en-US" sz="1400" dirty="0"/>
          </a:p>
        </p:txBody>
      </p:sp>
      <p:pic>
        <p:nvPicPr>
          <p:cNvPr id="12" name="Picture 11" descr="contexto oberv tes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5" r="7013"/>
          <a:stretch/>
        </p:blipFill>
        <p:spPr>
          <a:xfrm>
            <a:off x="3675979" y="2003282"/>
            <a:ext cx="4962573" cy="389673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681429" y="5769429"/>
            <a:ext cx="948409" cy="609865"/>
            <a:chOff x="518138" y="3442579"/>
            <a:chExt cx="1896820" cy="948583"/>
          </a:xfrm>
        </p:grpSpPr>
        <p:sp>
          <p:nvSpPr>
            <p:cNvPr id="42" name="Can 41"/>
            <p:cNvSpPr/>
            <p:nvPr/>
          </p:nvSpPr>
          <p:spPr>
            <a:xfrm>
              <a:off x="915968" y="3442579"/>
              <a:ext cx="1102795" cy="913675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8138" y="3768832"/>
              <a:ext cx="1896820" cy="622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/>
                <a:t>Repo </a:t>
              </a:r>
              <a:r>
                <a:rPr lang="en-US" sz="1000" b="1" dirty="0" err="1"/>
                <a:t>Medidas</a:t>
              </a:r>
              <a:r>
                <a:rPr lang="en-US" sz="1000" b="1" dirty="0"/>
                <a:t> </a:t>
              </a:r>
            </a:p>
            <a:p>
              <a:pPr algn="ctr"/>
              <a:r>
                <a:rPr lang="en-US" sz="1000" b="1" dirty="0" err="1"/>
                <a:t>Qualidade</a:t>
              </a:r>
              <a:endParaRPr lang="en-US" sz="1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9715" y="2008081"/>
            <a:ext cx="1584889" cy="908661"/>
            <a:chOff x="7384083" y="3091839"/>
            <a:chExt cx="1584889" cy="908661"/>
          </a:xfrm>
        </p:grpSpPr>
        <p:pic>
          <p:nvPicPr>
            <p:cNvPr id="8" name="Picture 7" descr="check.jpe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8" t="7111" r="25778" b="55114"/>
            <a:stretch/>
          </p:blipFill>
          <p:spPr>
            <a:xfrm>
              <a:off x="7684971" y="3606799"/>
              <a:ext cx="360479" cy="336681"/>
            </a:xfrm>
            <a:prstGeom prst="rect">
              <a:avLst/>
            </a:prstGeom>
          </p:spPr>
        </p:pic>
        <p:pic>
          <p:nvPicPr>
            <p:cNvPr id="9" name="Picture 8" descr="check.jpe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8" t="46940" r="33669" b="11931"/>
            <a:stretch/>
          </p:blipFill>
          <p:spPr>
            <a:xfrm>
              <a:off x="8339508" y="3576907"/>
              <a:ext cx="290142" cy="36657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84083" y="3091839"/>
              <a:ext cx="1584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Tomada</a:t>
              </a:r>
              <a:r>
                <a:rPr lang="en-US" sz="1600" b="1" dirty="0"/>
                <a:t> </a:t>
              </a:r>
              <a:r>
                <a:rPr lang="en-US" sz="1600" b="1" dirty="0" err="1"/>
                <a:t>Decisão</a:t>
              </a:r>
              <a:endParaRPr lang="en-US" sz="1600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84083" y="3526107"/>
              <a:ext cx="1584889" cy="474393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927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11037" y="2359025"/>
            <a:ext cx="2318488" cy="230042"/>
            <a:chOff x="3040869" y="4805540"/>
            <a:chExt cx="3733949" cy="3026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6294567" y="2192011"/>
            <a:ext cx="2849434" cy="2658358"/>
            <a:chOff x="6294567" y="2192011"/>
            <a:chExt cx="2849434" cy="2658358"/>
          </a:xfrm>
        </p:grpSpPr>
        <p:pic>
          <p:nvPicPr>
            <p:cNvPr id="35" name="Picture 34" descr="tensor 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/>
            <a:stretch/>
          </p:blipFill>
          <p:spPr>
            <a:xfrm>
              <a:off x="6294567" y="2192011"/>
              <a:ext cx="2849434" cy="23419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08393" y="4553674"/>
              <a:ext cx="1697053" cy="29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Tensor de </a:t>
              </a:r>
              <a:r>
                <a:rPr lang="en-US" sz="1600" dirty="0" err="1"/>
                <a:t>Qualidade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0052" y="1543783"/>
            <a:ext cx="3051097" cy="538228"/>
            <a:chOff x="4066537" y="935851"/>
            <a:chExt cx="4727204" cy="969491"/>
          </a:xfrm>
        </p:grpSpPr>
        <p:grpSp>
          <p:nvGrpSpPr>
            <p:cNvPr id="19" name="Group 18"/>
            <p:cNvGrpSpPr/>
            <p:nvPr/>
          </p:nvGrpSpPr>
          <p:grpSpPr>
            <a:xfrm>
              <a:off x="4066537" y="1438885"/>
              <a:ext cx="4498898" cy="466457"/>
              <a:chOff x="12027" y="2156961"/>
              <a:chExt cx="9620572" cy="1143000"/>
            </a:xfrm>
          </p:grpSpPr>
          <p:pic>
            <p:nvPicPr>
              <p:cNvPr id="20" name="Picture 19" descr="analytics.png"/>
              <p:cNvPicPr>
                <a:picLocks noChangeAspect="1"/>
              </p:cNvPicPr>
              <p:nvPr/>
            </p:nvPicPr>
            <p:blipFill>
              <a:blip r:embed="rId3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7" y="2156961"/>
                <a:ext cx="4762501" cy="1143000"/>
              </a:xfrm>
              <a:prstGeom prst="rect">
                <a:avLst/>
              </a:prstGeom>
            </p:spPr>
          </p:pic>
          <p:pic>
            <p:nvPicPr>
              <p:cNvPr id="21" name="Picture 20" descr="analytics 1.png"/>
              <p:cNvPicPr>
                <a:picLocks noChangeAspect="1"/>
              </p:cNvPicPr>
              <p:nvPr/>
            </p:nvPicPr>
            <p:blipFill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199" y="2220461"/>
                <a:ext cx="4724400" cy="1079500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4066539" y="935851"/>
              <a:ext cx="4727202" cy="554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Ferramentas</a:t>
              </a:r>
              <a:r>
                <a:rPr lang="en-US" sz="1400" dirty="0">
                  <a:solidFill>
                    <a:schemeClr val="tx1"/>
                  </a:solidFill>
                </a:rPr>
                <a:t> Software Analytics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00052" y="1554418"/>
            <a:ext cx="3051097" cy="543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0" name="Content Placeholder 3" descr="Relacao caracteristicas iso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4" b="184"/>
          <a:stretch/>
        </p:blipFill>
        <p:spPr>
          <a:xfrm>
            <a:off x="4422041" y="0"/>
            <a:ext cx="4721960" cy="1543783"/>
          </a:xfrm>
          <a:prstGeom prst="rect">
            <a:avLst/>
          </a:prstGeom>
        </p:spPr>
      </p:pic>
      <p:cxnSp>
        <p:nvCxnSpPr>
          <p:cNvPr id="42" name="Elbow Connector 41"/>
          <p:cNvCxnSpPr>
            <a:stCxn id="17" idx="0"/>
            <a:endCxn id="40" idx="1"/>
          </p:cNvCxnSpPr>
          <p:nvPr/>
        </p:nvCxnSpPr>
        <p:spPr>
          <a:xfrm rot="5400000" flipH="1" flipV="1">
            <a:off x="3132558" y="264935"/>
            <a:ext cx="782526" cy="17964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7" idx="3"/>
            <a:endCxn id="35" idx="0"/>
          </p:cNvCxnSpPr>
          <p:nvPr/>
        </p:nvCxnSpPr>
        <p:spPr>
          <a:xfrm>
            <a:off x="4151149" y="1825970"/>
            <a:ext cx="3568135" cy="36604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H="1">
            <a:off x="8134589" y="4378229"/>
            <a:ext cx="1059191" cy="350890"/>
          </a:xfrm>
          <a:prstGeom prst="bentConnector3">
            <a:avLst>
              <a:gd name="adj1" fmla="val 3422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Eletrocardiograma 1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41" y="5103385"/>
            <a:ext cx="2564009" cy="116784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318542" y="6271229"/>
            <a:ext cx="180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Visualização</a:t>
            </a:r>
            <a:r>
              <a:rPr lang="en-US" sz="1200" b="1" dirty="0"/>
              <a:t> da </a:t>
            </a:r>
            <a:r>
              <a:rPr lang="en-US" sz="1200" b="1" dirty="0" err="1"/>
              <a:t>Qualidade</a:t>
            </a:r>
            <a:r>
              <a:rPr lang="en-US" sz="1200" b="1" dirty="0"/>
              <a:t> </a:t>
            </a:r>
            <a:r>
              <a:rPr lang="en-US" sz="1200" b="1" dirty="0" err="1"/>
              <a:t>Produto</a:t>
            </a:r>
            <a:endParaRPr lang="en-US" sz="1200" b="1" dirty="0"/>
          </a:p>
        </p:txBody>
      </p:sp>
      <p:pic>
        <p:nvPicPr>
          <p:cNvPr id="8" name="Content Placeholder 7" descr="continuous devel and exp.png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2" r="-1328"/>
          <a:stretch/>
        </p:blipFill>
        <p:spPr>
          <a:xfrm>
            <a:off x="-137712" y="2711051"/>
            <a:ext cx="6104996" cy="3973574"/>
          </a:xfrm>
        </p:spPr>
      </p:pic>
    </p:spTree>
    <p:extLst>
      <p:ext uri="{BB962C8B-B14F-4D97-AF65-F5344CB8AC3E}">
        <p14:creationId xmlns:p14="http://schemas.microsoft.com/office/powerpoint/2010/main" val="1039612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C-EC 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64" y="1050672"/>
            <a:ext cx="6340754" cy="2696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6" name="Picture 5" descr="DC-EC 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5" y="2300115"/>
            <a:ext cx="6340754" cy="2696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" name="Picture 3" descr="DC-EC 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5" y="3555999"/>
            <a:ext cx="6347049" cy="2685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229779" y="3584221"/>
            <a:ext cx="46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399FF"/>
                </a:solidFill>
              </a:rPr>
              <a:t>R</a:t>
            </a:r>
            <a:r>
              <a:rPr lang="en-US" sz="2400" b="1" baseline="-25000" dirty="0">
                <a:solidFill>
                  <a:srgbClr val="9399FF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4149" y="2314226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399FF"/>
                </a:solidFill>
              </a:rPr>
              <a:t>R</a:t>
            </a:r>
            <a:r>
              <a:rPr lang="en-US" sz="2400" b="1" baseline="-25000" dirty="0">
                <a:solidFill>
                  <a:srgbClr val="9399FF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3638" y="1050672"/>
            <a:ext cx="46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9399FF"/>
                </a:solidFill>
              </a:rPr>
              <a:t>R</a:t>
            </a:r>
            <a:r>
              <a:rPr lang="en-US" sz="2400" b="1" baseline="-25000" dirty="0" err="1">
                <a:solidFill>
                  <a:srgbClr val="9399FF"/>
                </a:solidFill>
              </a:rPr>
              <a:t>n</a:t>
            </a:r>
            <a:endParaRPr lang="en-US" sz="2400" b="1" baseline="-25000" dirty="0">
              <a:solidFill>
                <a:srgbClr val="9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7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3" descr="Captura de Tela 2018-05-18 às 09.52.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4325"/>
          <a:stretch/>
        </p:blipFill>
        <p:spPr>
          <a:xfrm>
            <a:off x="-46944" y="512369"/>
            <a:ext cx="10260967" cy="50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56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987179"/>
              </p:ext>
            </p:extLst>
          </p:nvPr>
        </p:nvGraphicFramePr>
        <p:xfrm>
          <a:off x="0" y="0"/>
          <a:ext cx="8247529" cy="404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6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981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CD</a:t>
                      </a:r>
                      <a:r>
                        <a:rPr lang="en-US" sz="2400" baseline="0" dirty="0">
                          <a:solidFill>
                            <a:srgbClr val="000000"/>
                          </a:solidFill>
                        </a:rPr>
                        <a:t>     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</a:rPr>
                        <a:t>CE Tasks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/>
                        <a:t>Business Analyst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Product</a:t>
                      </a:r>
                      <a:r>
                        <a:rPr lang="en-US" sz="1200" b="1" baseline="0" dirty="0"/>
                        <a:t> Owner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/>
                        <a:t>Data Scientist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/>
                        <a:t>Software Engineer</a:t>
                      </a:r>
                    </a:p>
                    <a:p>
                      <a:r>
                        <a:rPr lang="en-US" sz="1200" b="1" dirty="0" err="1"/>
                        <a:t>Quaity</a:t>
                      </a:r>
                      <a:r>
                        <a:rPr lang="en-US" sz="1200" b="1" baseline="0" dirty="0"/>
                        <a:t> Assurance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DevOps</a:t>
                      </a:r>
                      <a:r>
                        <a:rPr lang="en-US" sz="1200" b="1" dirty="0"/>
                        <a:t> Engineer</a:t>
                      </a:r>
                    </a:p>
                    <a:p>
                      <a:r>
                        <a:rPr lang="en-US" sz="1200" b="1" dirty="0"/>
                        <a:t>Release Engineer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 descr="stick 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7" y="89646"/>
            <a:ext cx="299191" cy="6183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3403" y="902066"/>
            <a:ext cx="1267925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Create &amp; Iterate Roadmap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6764" y="1721442"/>
            <a:ext cx="1394718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Design, Execute, Analyze, Experiments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98633" y="2522230"/>
            <a:ext cx="1267925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Develop Product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27225" y="3313287"/>
            <a:ext cx="1267925" cy="601616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Deploy Product</a:t>
            </a:r>
          </a:p>
        </p:txBody>
      </p:sp>
      <p:cxnSp>
        <p:nvCxnSpPr>
          <p:cNvPr id="14" name="Elbow Connector 13"/>
          <p:cNvCxnSpPr>
            <a:stCxn id="7" idx="2"/>
          </p:cNvCxnSpPr>
          <p:nvPr/>
        </p:nvCxnSpPr>
        <p:spPr>
          <a:xfrm rot="16200000" flipH="1">
            <a:off x="2760436" y="1330612"/>
            <a:ext cx="543259" cy="889398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</p:cNvCxnSpPr>
          <p:nvPr/>
        </p:nvCxnSpPr>
        <p:spPr>
          <a:xfrm rot="16200000" flipH="1">
            <a:off x="4428495" y="2068686"/>
            <a:ext cx="515766" cy="1024510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2"/>
          </p:cNvCxnSpPr>
          <p:nvPr/>
        </p:nvCxnSpPr>
        <p:spPr>
          <a:xfrm rot="16200000" flipH="1">
            <a:off x="6083951" y="2872490"/>
            <a:ext cx="491919" cy="994629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62824" y="418353"/>
            <a:ext cx="254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47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alytics 2.png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48" y="4677966"/>
            <a:ext cx="3795115" cy="4539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93298" y="4391072"/>
            <a:ext cx="2218125" cy="31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Ferramentas</a:t>
            </a:r>
            <a:r>
              <a:rPr lang="en-US" sz="1200" b="1" dirty="0"/>
              <a:t> Software Analytics</a:t>
            </a:r>
          </a:p>
          <a:p>
            <a:endParaRPr lang="en-US" sz="1200" b="1" dirty="0"/>
          </a:p>
        </p:txBody>
      </p:sp>
      <p:sp>
        <p:nvSpPr>
          <p:cNvPr id="10" name="Rectangle 9"/>
          <p:cNvSpPr/>
          <p:nvPr/>
        </p:nvSpPr>
        <p:spPr>
          <a:xfrm>
            <a:off x="2099879" y="4391072"/>
            <a:ext cx="4064000" cy="87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aptura de Tela 2018-06-30 às 09.58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63996" y="882941"/>
            <a:ext cx="1009035" cy="1078498"/>
          </a:xfrm>
          <a:prstGeom prst="rect">
            <a:avLst/>
          </a:prstGeom>
        </p:spPr>
      </p:pic>
      <p:pic>
        <p:nvPicPr>
          <p:cNvPr id="4" name="Picture 3" descr="Captura de Tela 2018-06-30 às 09.59.5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r="3511" b="5872"/>
          <a:stretch/>
        </p:blipFill>
        <p:spPr>
          <a:xfrm flipH="1">
            <a:off x="1610959" y="875357"/>
            <a:ext cx="1068880" cy="1083051"/>
          </a:xfrm>
          <a:prstGeom prst="rect">
            <a:avLst/>
          </a:prstGeom>
        </p:spPr>
      </p:pic>
      <p:pic>
        <p:nvPicPr>
          <p:cNvPr id="5" name="Picture 4" descr="Captura de Tela 2018-06-30 às 10.07.1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 t="326" r="8895" b="2646"/>
          <a:stretch/>
        </p:blipFill>
        <p:spPr>
          <a:xfrm flipH="1">
            <a:off x="0" y="882942"/>
            <a:ext cx="1109626" cy="1135415"/>
          </a:xfrm>
          <a:prstGeom prst="rect">
            <a:avLst/>
          </a:prstGeom>
        </p:spPr>
      </p:pic>
      <p:pic>
        <p:nvPicPr>
          <p:cNvPr id="14" name="Picture 13" descr="Captura de Tela 2018-06-30 às 10.11.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4364" y="882942"/>
            <a:ext cx="1174864" cy="1139967"/>
          </a:xfrm>
          <a:prstGeom prst="rect">
            <a:avLst/>
          </a:prstGeom>
        </p:spPr>
      </p:pic>
      <p:pic>
        <p:nvPicPr>
          <p:cNvPr id="15" name="Picture 14" descr="Captura de Tela 2018-06-30 às 10.11.3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1172" y="882941"/>
            <a:ext cx="1181491" cy="1112666"/>
          </a:xfrm>
          <a:prstGeom prst="rect">
            <a:avLst/>
          </a:prstGeom>
        </p:spPr>
      </p:pic>
      <p:pic>
        <p:nvPicPr>
          <p:cNvPr id="16" name="Picture 15" descr="Captura de Tela 2018-06-30 às 10.17.5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0562" y="882942"/>
            <a:ext cx="1093438" cy="113996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520265" y="5483318"/>
            <a:ext cx="4972921" cy="604277"/>
            <a:chOff x="1910205" y="2707883"/>
            <a:chExt cx="4972921" cy="604277"/>
          </a:xfrm>
        </p:grpSpPr>
        <p:pic>
          <p:nvPicPr>
            <p:cNvPr id="18" name="Picture 17" descr="Captura de Tela 2018-06-30 às 09.58.4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61668" y="2707883"/>
              <a:ext cx="534872" cy="571693"/>
            </a:xfrm>
            <a:prstGeom prst="rect">
              <a:avLst/>
            </a:prstGeom>
          </p:spPr>
        </p:pic>
        <p:pic>
          <p:nvPicPr>
            <p:cNvPr id="19" name="Picture 18" descr="Captura de Tela 2018-06-30 às 09.59.55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" r="3511" b="5872"/>
            <a:stretch/>
          </p:blipFill>
          <p:spPr>
            <a:xfrm flipH="1">
              <a:off x="2789256" y="2707883"/>
              <a:ext cx="566595" cy="574106"/>
            </a:xfrm>
            <a:prstGeom prst="rect">
              <a:avLst/>
            </a:prstGeom>
          </p:spPr>
        </p:pic>
        <p:pic>
          <p:nvPicPr>
            <p:cNvPr id="20" name="Picture 19" descr="Captura de Tela 2018-06-30 às 10.07.15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8" t="326" r="8895" b="2646"/>
            <a:stretch/>
          </p:blipFill>
          <p:spPr>
            <a:xfrm flipH="1">
              <a:off x="1910205" y="2707883"/>
              <a:ext cx="588192" cy="601863"/>
            </a:xfrm>
            <a:prstGeom prst="rect">
              <a:avLst/>
            </a:prstGeom>
          </p:spPr>
        </p:pic>
        <p:pic>
          <p:nvPicPr>
            <p:cNvPr id="21" name="Picture 20" descr="Captura de Tela 2018-06-30 às 10.11.0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4456" y="2707883"/>
              <a:ext cx="622775" cy="604277"/>
            </a:xfrm>
            <a:prstGeom prst="rect">
              <a:avLst/>
            </a:prstGeom>
          </p:spPr>
        </p:pic>
        <p:pic>
          <p:nvPicPr>
            <p:cNvPr id="22" name="Picture 21" descr="Captura de Tela 2018-06-30 às 10.11.3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49567" y="2707883"/>
              <a:ext cx="626287" cy="589804"/>
            </a:xfrm>
            <a:prstGeom prst="rect">
              <a:avLst/>
            </a:prstGeom>
          </p:spPr>
        </p:pic>
        <p:pic>
          <p:nvPicPr>
            <p:cNvPr id="23" name="Picture 22" descr="Captura de Tela 2018-06-30 às 10.17.5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3512" y="2707883"/>
              <a:ext cx="579614" cy="604277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545525" y="3075965"/>
            <a:ext cx="203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Software Analytics Tools/API</a:t>
            </a:r>
          </a:p>
          <a:p>
            <a:endParaRPr lang="en-US" sz="1200" b="1" dirty="0"/>
          </a:p>
        </p:txBody>
      </p:sp>
      <p:sp>
        <p:nvSpPr>
          <p:cNvPr id="26" name="Rectangle 25"/>
          <p:cNvSpPr/>
          <p:nvPr/>
        </p:nvSpPr>
        <p:spPr>
          <a:xfrm>
            <a:off x="1985664" y="3391288"/>
            <a:ext cx="5220984" cy="87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2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elacionamento Caracteristicas 25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" y="29026"/>
            <a:ext cx="8136585" cy="3140618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9" name="Striped Right Arrow 8"/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/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/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modulador qualida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06737"/>
            <a:ext cx="8357616" cy="3096768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10337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4800" y="348973"/>
            <a:ext cx="8357616" cy="3096768"/>
            <a:chOff x="304800" y="348973"/>
            <a:chExt cx="8357616" cy="3096768"/>
          </a:xfrm>
        </p:grpSpPr>
        <p:pic>
          <p:nvPicPr>
            <p:cNvPr id="2" name="Picture 1" descr="modulador qualidad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48973"/>
              <a:ext cx="8357616" cy="309676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1066800" y="1382730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537404" y="4008660"/>
            <a:ext cx="1060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Functional</a:t>
            </a:r>
          </a:p>
          <a:p>
            <a:pPr algn="ctr"/>
            <a:r>
              <a:rPr lang="en-US" sz="1200" b="1" dirty="0"/>
              <a:t>Suitability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067816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Bevel 50"/>
          <p:cNvSpPr/>
          <p:nvPr/>
        </p:nvSpPr>
        <p:spPr>
          <a:xfrm>
            <a:off x="826516" y="49619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990629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Bevel 52"/>
          <p:cNvSpPr/>
          <p:nvPr/>
        </p:nvSpPr>
        <p:spPr>
          <a:xfrm>
            <a:off x="3749329" y="60541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3016358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Bevel 54"/>
          <p:cNvSpPr/>
          <p:nvPr/>
        </p:nvSpPr>
        <p:spPr>
          <a:xfrm>
            <a:off x="2775058" y="53810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2042087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Bevel 56"/>
          <p:cNvSpPr/>
          <p:nvPr/>
        </p:nvSpPr>
        <p:spPr>
          <a:xfrm>
            <a:off x="1800787" y="58382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7887716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Bevel 58"/>
          <p:cNvSpPr/>
          <p:nvPr/>
        </p:nvSpPr>
        <p:spPr>
          <a:xfrm>
            <a:off x="7646416" y="53810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6913442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Bevel 60"/>
          <p:cNvSpPr/>
          <p:nvPr/>
        </p:nvSpPr>
        <p:spPr>
          <a:xfrm>
            <a:off x="6672142" y="49619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5939171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Bevel 62"/>
          <p:cNvSpPr/>
          <p:nvPr/>
        </p:nvSpPr>
        <p:spPr>
          <a:xfrm>
            <a:off x="5697871" y="5821828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4964900" y="4612714"/>
            <a:ext cx="0" cy="175260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Bevel 64"/>
          <p:cNvSpPr/>
          <p:nvPr/>
        </p:nvSpPr>
        <p:spPr>
          <a:xfrm>
            <a:off x="4723600" y="4961964"/>
            <a:ext cx="482600" cy="247650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457886" y="4008660"/>
            <a:ext cx="1159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/>
                <a:cs typeface="Calibri"/>
              </a:rPr>
              <a:t>Performance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  <a:ea typeface="Calibri"/>
                <a:cs typeface="Calibri"/>
              </a:rPr>
              <a:t>Efficiency</a:t>
            </a:r>
            <a:endParaRPr lang="en-US" sz="1200" b="1" dirty="0"/>
          </a:p>
        </p:txBody>
      </p:sp>
      <p:sp>
        <p:nvSpPr>
          <p:cNvPr id="67" name="Rectangle 66"/>
          <p:cNvSpPr/>
          <p:nvPr/>
        </p:nvSpPr>
        <p:spPr>
          <a:xfrm>
            <a:off x="2508358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Usability</a:t>
            </a:r>
            <a:endParaRPr lang="en-US" sz="1200" b="1" dirty="0"/>
          </a:p>
        </p:txBody>
      </p:sp>
      <p:sp>
        <p:nvSpPr>
          <p:cNvPr id="68" name="Rectangle 67"/>
          <p:cNvSpPr/>
          <p:nvPr/>
        </p:nvSpPr>
        <p:spPr>
          <a:xfrm>
            <a:off x="3342928" y="4008660"/>
            <a:ext cx="1181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Calibri"/>
                <a:cs typeface="Calibri"/>
              </a:rPr>
              <a:t>Compatibility</a:t>
            </a:r>
            <a:endParaRPr lang="en-US" sz="1200" b="1" dirty="0"/>
          </a:p>
        </p:txBody>
      </p:sp>
      <p:sp>
        <p:nvSpPr>
          <p:cNvPr id="69" name="Rectangle 68"/>
          <p:cNvSpPr/>
          <p:nvPr/>
        </p:nvSpPr>
        <p:spPr>
          <a:xfrm>
            <a:off x="4473232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Reliability</a:t>
            </a:r>
            <a:endParaRPr lang="en-US" sz="1200" b="1" dirty="0"/>
          </a:p>
        </p:txBody>
      </p:sp>
      <p:sp>
        <p:nvSpPr>
          <p:cNvPr id="70" name="Rectangle 69"/>
          <p:cNvSpPr/>
          <p:nvPr/>
        </p:nvSpPr>
        <p:spPr>
          <a:xfrm>
            <a:off x="5454761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Security</a:t>
            </a:r>
            <a:endParaRPr lang="en-US" sz="1200" b="1" dirty="0"/>
          </a:p>
        </p:txBody>
      </p:sp>
      <p:sp>
        <p:nvSpPr>
          <p:cNvPr id="71" name="Rectangle 70"/>
          <p:cNvSpPr/>
          <p:nvPr/>
        </p:nvSpPr>
        <p:spPr>
          <a:xfrm>
            <a:off x="6229461" y="4008660"/>
            <a:ext cx="14441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Maintainability</a:t>
            </a:r>
            <a:endParaRPr lang="en-US" sz="1200" b="1" dirty="0"/>
          </a:p>
        </p:txBody>
      </p:sp>
      <p:sp>
        <p:nvSpPr>
          <p:cNvPr id="72" name="Rectangle 71"/>
          <p:cNvSpPr/>
          <p:nvPr/>
        </p:nvSpPr>
        <p:spPr>
          <a:xfrm>
            <a:off x="7532116" y="4008660"/>
            <a:ext cx="93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a typeface="Lucida Grande"/>
                <a:cs typeface="Lucida Grande"/>
              </a:rPr>
              <a:t>Portability</a:t>
            </a:r>
            <a:endParaRPr lang="en-US" sz="1200" b="1" dirty="0"/>
          </a:p>
        </p:txBody>
      </p:sp>
      <p:sp>
        <p:nvSpPr>
          <p:cNvPr id="73" name="Rectangle 72"/>
          <p:cNvSpPr/>
          <p:nvPr/>
        </p:nvSpPr>
        <p:spPr>
          <a:xfrm>
            <a:off x="369316" y="3838014"/>
            <a:ext cx="8242300" cy="29845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1093216" y="4857835"/>
            <a:ext cx="6831899" cy="1169538"/>
          </a:xfrm>
          <a:custGeom>
            <a:avLst/>
            <a:gdLst>
              <a:gd name="connsiteX0" fmla="*/ 0 w 6831899"/>
              <a:gd name="connsiteY0" fmla="*/ 59679 h 1169538"/>
              <a:gd name="connsiteX1" fmla="*/ 914400 w 6831899"/>
              <a:gd name="connsiteY1" fmla="*/ 948679 h 1169538"/>
              <a:gd name="connsiteX2" fmla="*/ 1879600 w 6831899"/>
              <a:gd name="connsiteY2" fmla="*/ 466079 h 1169538"/>
              <a:gd name="connsiteX3" fmla="*/ 2895600 w 6831899"/>
              <a:gd name="connsiteY3" fmla="*/ 1164579 h 1169538"/>
              <a:gd name="connsiteX4" fmla="*/ 3822700 w 6831899"/>
              <a:gd name="connsiteY4" fmla="*/ 34279 h 1169538"/>
              <a:gd name="connsiteX5" fmla="*/ 4826000 w 6831899"/>
              <a:gd name="connsiteY5" fmla="*/ 935979 h 1169538"/>
              <a:gd name="connsiteX6" fmla="*/ 5765800 w 6831899"/>
              <a:gd name="connsiteY6" fmla="*/ 8879 h 1169538"/>
              <a:gd name="connsiteX7" fmla="*/ 6769100 w 6831899"/>
              <a:gd name="connsiteY7" fmla="*/ 466079 h 1169538"/>
              <a:gd name="connsiteX8" fmla="*/ 6731000 w 6831899"/>
              <a:gd name="connsiteY8" fmla="*/ 440679 h 116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1899" h="1169538">
                <a:moveTo>
                  <a:pt x="0" y="59679"/>
                </a:moveTo>
                <a:cubicBezTo>
                  <a:pt x="300566" y="470312"/>
                  <a:pt x="601133" y="880946"/>
                  <a:pt x="914400" y="948679"/>
                </a:cubicBezTo>
                <a:cubicBezTo>
                  <a:pt x="1227667" y="1016412"/>
                  <a:pt x="1549400" y="430096"/>
                  <a:pt x="1879600" y="466079"/>
                </a:cubicBezTo>
                <a:cubicBezTo>
                  <a:pt x="2209800" y="502062"/>
                  <a:pt x="2571750" y="1236546"/>
                  <a:pt x="2895600" y="1164579"/>
                </a:cubicBezTo>
                <a:cubicBezTo>
                  <a:pt x="3219450" y="1092612"/>
                  <a:pt x="3500967" y="72379"/>
                  <a:pt x="3822700" y="34279"/>
                </a:cubicBezTo>
                <a:cubicBezTo>
                  <a:pt x="4144433" y="-3821"/>
                  <a:pt x="4502150" y="940212"/>
                  <a:pt x="4826000" y="935979"/>
                </a:cubicBezTo>
                <a:cubicBezTo>
                  <a:pt x="5149850" y="931746"/>
                  <a:pt x="5441950" y="87196"/>
                  <a:pt x="5765800" y="8879"/>
                </a:cubicBezTo>
                <a:cubicBezTo>
                  <a:pt x="6089650" y="-69438"/>
                  <a:pt x="6608233" y="394112"/>
                  <a:pt x="6769100" y="466079"/>
                </a:cubicBezTo>
                <a:cubicBezTo>
                  <a:pt x="6929967" y="538046"/>
                  <a:pt x="6731000" y="440679"/>
                  <a:pt x="6731000" y="440679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0182" y="3414846"/>
            <a:ext cx="420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Curva”da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de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Realizada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300182" y="-793"/>
            <a:ext cx="42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Curva”da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de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Planejada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5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8" descr="Scrum_Sprint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23" y="3394141"/>
            <a:ext cx="7129462" cy="222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34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234584" y="990956"/>
            <a:ext cx="1932632" cy="2832869"/>
            <a:chOff x="6961853" y="1154931"/>
            <a:chExt cx="1969752" cy="2860501"/>
          </a:xfrm>
        </p:grpSpPr>
        <p:pic>
          <p:nvPicPr>
            <p:cNvPr id="3" name="Picture 2" descr="Tensor 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853" y="1154931"/>
              <a:ext cx="1879165" cy="243595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008168" y="3553767"/>
              <a:ext cx="1923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Visão</a:t>
              </a:r>
              <a:r>
                <a:rPr lang="en-US" sz="1200" b="1" dirty="0"/>
                <a:t> Multidimensional QPS</a:t>
              </a:r>
            </a:p>
          </p:txBody>
        </p:sp>
      </p:grpSp>
      <p:pic>
        <p:nvPicPr>
          <p:cNvPr id="5" name="Picture 4" descr="Eletrocardiograma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25" y="110406"/>
            <a:ext cx="2962152" cy="134918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40159" y="561823"/>
            <a:ext cx="1522566" cy="1709390"/>
            <a:chOff x="6591781" y="4941897"/>
            <a:chExt cx="2247278" cy="2017433"/>
          </a:xfrm>
        </p:grpSpPr>
        <p:sp>
          <p:nvSpPr>
            <p:cNvPr id="7" name="TextBox 6"/>
            <p:cNvSpPr txBox="1"/>
            <p:nvPr/>
          </p:nvSpPr>
          <p:spPr>
            <a:xfrm>
              <a:off x="6591781" y="6497665"/>
              <a:ext cx="2247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Painéis</a:t>
              </a:r>
              <a:r>
                <a:rPr lang="en-US" sz="1200" b="1" dirty="0"/>
                <a:t> </a:t>
              </a:r>
              <a:r>
                <a:rPr lang="en-US" sz="1200" b="1" dirty="0" err="1"/>
                <a:t>Visualização</a:t>
              </a:r>
              <a:r>
                <a:rPr lang="en-US" sz="1200" b="1" dirty="0"/>
                <a:t> </a:t>
              </a:r>
            </a:p>
            <a:p>
              <a:pPr algn="ctr"/>
              <a:r>
                <a:rPr lang="en-US" sz="1200" b="1" dirty="0"/>
                <a:t>QPS</a:t>
              </a:r>
            </a:p>
          </p:txBody>
        </p:sp>
        <p:pic>
          <p:nvPicPr>
            <p:cNvPr id="8" name="Picture 7" descr="dashboard qualidade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315"/>
            <a:stretch/>
          </p:blipFill>
          <p:spPr>
            <a:xfrm>
              <a:off x="6655281" y="4941897"/>
              <a:ext cx="2109350" cy="1592323"/>
            </a:xfrm>
            <a:prstGeom prst="rect">
              <a:avLst/>
            </a:prstGeom>
          </p:spPr>
        </p:pic>
      </p:grpSp>
      <p:pic>
        <p:nvPicPr>
          <p:cNvPr id="9" name="Picture 8" descr="server.jpe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2000" r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705" r="32389" b="10667"/>
          <a:stretch/>
        </p:blipFill>
        <p:spPr>
          <a:xfrm>
            <a:off x="2286000" y="2362200"/>
            <a:ext cx="1041400" cy="2654301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server.jpe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78" b="93333" l="0" r="100000">
                        <a14:foregroundMark x1="30222" y1="12000" x2="5778" y2="10667"/>
                        <a14:foregroundMark x1="32000" y1="10667" x2="444" y2="9778"/>
                        <a14:foregroundMark x1="41333" y1="93333" x2="41333" y2="93333"/>
                        <a14:backgroundMark x1="38222" y1="91111" x2="4889" y2="9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705" r="32389" b="10667"/>
          <a:stretch/>
        </p:blipFill>
        <p:spPr>
          <a:xfrm>
            <a:off x="1257300" y="3055474"/>
            <a:ext cx="1041400" cy="173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server.jpe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78" b="93333" l="0" r="100000">
                        <a14:foregroundMark x1="30222" y1="12000" x2="5778" y2="10667"/>
                        <a14:foregroundMark x1="32000" y1="10667" x2="444" y2="9778"/>
                        <a14:foregroundMark x1="41333" y1="93333" x2="41333" y2="93333"/>
                        <a14:backgroundMark x1="38222" y1="91111" x2="4889" y2="9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6" t="9705" r="32389" b="10667"/>
          <a:stretch/>
        </p:blipFill>
        <p:spPr>
          <a:xfrm>
            <a:off x="3289300" y="3055474"/>
            <a:ext cx="1041400" cy="1739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32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ptura de Tela 2018-06-01 às 16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4205412"/>
            <a:ext cx="4483100" cy="762000"/>
          </a:xfrm>
          <a:prstGeom prst="rect">
            <a:avLst/>
          </a:prstGeom>
        </p:spPr>
      </p:pic>
      <p:pic>
        <p:nvPicPr>
          <p:cNvPr id="8" name="Picture 7" descr="Captura de Tela 2018-06-01 às 16.08.4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2" b="18128"/>
          <a:stretch/>
        </p:blipFill>
        <p:spPr>
          <a:xfrm>
            <a:off x="247650" y="5116655"/>
            <a:ext cx="8648700" cy="746958"/>
          </a:xfrm>
          <a:prstGeom prst="rect">
            <a:avLst/>
          </a:prstGeom>
        </p:spPr>
      </p:pic>
      <p:pic>
        <p:nvPicPr>
          <p:cNvPr id="9" name="Picture 8" descr="Captura de Tela 2018-06-01 às 16.07.3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t="17150" r="2644" b="14891"/>
          <a:stretch/>
        </p:blipFill>
        <p:spPr>
          <a:xfrm>
            <a:off x="933450" y="1058582"/>
            <a:ext cx="7277100" cy="1027066"/>
          </a:xfrm>
          <a:prstGeom prst="rect">
            <a:avLst/>
          </a:prstGeom>
        </p:spPr>
      </p:pic>
      <p:pic>
        <p:nvPicPr>
          <p:cNvPr id="10" name="Picture 9" descr="Captura de Tela 2018-06-01 às 16.07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2496326"/>
            <a:ext cx="7277100" cy="1447800"/>
          </a:xfrm>
          <a:prstGeom prst="rect">
            <a:avLst/>
          </a:prstGeom>
        </p:spPr>
      </p:pic>
      <p:pic>
        <p:nvPicPr>
          <p:cNvPr id="12" name="Picture 11" descr="Captura de Tela 2018-06-01 às 16.06.4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132"/>
            <a:ext cx="9144000" cy="6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33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duto tensori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34" y="2137583"/>
            <a:ext cx="3205186" cy="19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ntinuous Experiman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"/>
          <a:stretch/>
        </p:blipFill>
        <p:spPr>
          <a:xfrm>
            <a:off x="1562762" y="1484840"/>
            <a:ext cx="7545582" cy="1320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51668" y="1096548"/>
            <a:ext cx="22018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/>
              <a:t>Experimentação</a:t>
            </a:r>
            <a:r>
              <a:rPr lang="en-US" sz="1500" dirty="0"/>
              <a:t> </a:t>
            </a:r>
            <a:r>
              <a:rPr lang="en-US" sz="1500" dirty="0" err="1"/>
              <a:t>Contínua</a:t>
            </a:r>
            <a:endParaRPr lang="en-US" sz="1500" dirty="0"/>
          </a:p>
        </p:txBody>
      </p:sp>
      <p:grpSp>
        <p:nvGrpSpPr>
          <p:cNvPr id="23" name="Group 22"/>
          <p:cNvGrpSpPr/>
          <p:nvPr/>
        </p:nvGrpSpPr>
        <p:grpSpPr>
          <a:xfrm rot="10800000">
            <a:off x="4664234" y="3157991"/>
            <a:ext cx="3309242" cy="234717"/>
            <a:chOff x="3040869" y="4805540"/>
            <a:chExt cx="3733949" cy="3026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718486" y="2733605"/>
            <a:ext cx="1371531" cy="600945"/>
            <a:chOff x="4893109" y="1889361"/>
            <a:chExt cx="2054739" cy="647872"/>
          </a:xfrm>
        </p:grpSpPr>
        <p:pic>
          <p:nvPicPr>
            <p:cNvPr id="18" name="Picture 17" descr="eye.png"/>
            <p:cNvPicPr>
              <a:picLocks noChangeAspect="1"/>
            </p:cNvPicPr>
            <p:nvPr/>
          </p:nvPicPr>
          <p:blipFill>
            <a:blip r:embed="rId3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109" y="1889361"/>
              <a:ext cx="647872" cy="647872"/>
            </a:xfrm>
            <a:prstGeom prst="rect">
              <a:avLst/>
            </a:prstGeom>
          </p:spPr>
        </p:pic>
        <p:pic>
          <p:nvPicPr>
            <p:cNvPr id="30" name="Picture 29" descr="eye.png"/>
            <p:cNvPicPr>
              <a:picLocks noChangeAspect="1"/>
            </p:cNvPicPr>
            <p:nvPr/>
          </p:nvPicPr>
          <p:blipFill>
            <a:blip r:embed="rId3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976" y="1889361"/>
              <a:ext cx="647872" cy="647872"/>
            </a:xfrm>
            <a:prstGeom prst="rect">
              <a:avLst/>
            </a:prstGeom>
          </p:spPr>
        </p:pic>
      </p:grpSp>
      <p:pic>
        <p:nvPicPr>
          <p:cNvPr id="13" name="Picture 12" descr="contexto oberv tese 1.png"/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69" y="3392708"/>
            <a:ext cx="5858875" cy="3079944"/>
          </a:xfrm>
          <a:prstGeom prst="rect">
            <a:avLst/>
          </a:prstGeom>
        </p:spPr>
      </p:pic>
      <p:pic>
        <p:nvPicPr>
          <p:cNvPr id="16" name="Picture 15" descr="Repo Quali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60"/>
          <a:stretch/>
        </p:blipFill>
        <p:spPr>
          <a:xfrm>
            <a:off x="1262000" y="3563835"/>
            <a:ext cx="1059554" cy="885868"/>
          </a:xfrm>
          <a:prstGeom prst="rect">
            <a:avLst/>
          </a:prstGeom>
        </p:spPr>
      </p:pic>
      <p:cxnSp>
        <p:nvCxnSpPr>
          <p:cNvPr id="86" name="Elbow Connector 85"/>
          <p:cNvCxnSpPr/>
          <p:nvPr/>
        </p:nvCxnSpPr>
        <p:spPr>
          <a:xfrm rot="5400000">
            <a:off x="1714767" y="2632611"/>
            <a:ext cx="852559" cy="667637"/>
          </a:xfrm>
          <a:prstGeom prst="bentConnector3">
            <a:avLst>
              <a:gd name="adj1" fmla="val 344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10800000" flipV="1">
            <a:off x="2430052" y="4019468"/>
            <a:ext cx="1033307" cy="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81486" y="2695666"/>
            <a:ext cx="925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endParaRPr lang="en-US" sz="1000" dirty="0"/>
          </a:p>
          <a:p>
            <a:pPr marL="190500" lvl="1" algn="ctr"/>
            <a:r>
              <a:rPr lang="en-US" sz="1000" dirty="0" err="1"/>
              <a:t>Experimentais</a:t>
            </a:r>
            <a:endParaRPr 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2314288" y="4034371"/>
            <a:ext cx="1223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lvl="1" algn="ctr"/>
            <a:r>
              <a:rPr lang="en-US" sz="1000" dirty="0" err="1"/>
              <a:t>Medidas</a:t>
            </a:r>
            <a:r>
              <a:rPr lang="en-US" sz="1000" dirty="0"/>
              <a:t> </a:t>
            </a:r>
          </a:p>
          <a:p>
            <a:pPr marL="190500" lvl="1" algn="ctr"/>
            <a:r>
              <a:rPr lang="en-US" sz="1000" dirty="0" err="1"/>
              <a:t>Estáticas</a:t>
            </a:r>
            <a:r>
              <a:rPr lang="en-US" sz="1000" dirty="0"/>
              <a:t>/</a:t>
            </a:r>
            <a:r>
              <a:rPr lang="en-US" sz="1000" dirty="0" err="1"/>
              <a:t>Dinâmicas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400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11037" y="2359025"/>
            <a:ext cx="2318488" cy="230042"/>
            <a:chOff x="3040869" y="4805540"/>
            <a:chExt cx="3733949" cy="3026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3040869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974356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4907843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841330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774818" y="4805540"/>
              <a:ext cx="0" cy="3026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100052" y="1543783"/>
            <a:ext cx="3051097" cy="538228"/>
            <a:chOff x="4066537" y="935851"/>
            <a:chExt cx="4727204" cy="969491"/>
          </a:xfrm>
        </p:grpSpPr>
        <p:grpSp>
          <p:nvGrpSpPr>
            <p:cNvPr id="19" name="Group 18"/>
            <p:cNvGrpSpPr/>
            <p:nvPr/>
          </p:nvGrpSpPr>
          <p:grpSpPr>
            <a:xfrm>
              <a:off x="4066537" y="1438885"/>
              <a:ext cx="4498898" cy="466457"/>
              <a:chOff x="12027" y="2156961"/>
              <a:chExt cx="9620572" cy="1143000"/>
            </a:xfrm>
          </p:grpSpPr>
          <p:pic>
            <p:nvPicPr>
              <p:cNvPr id="20" name="Picture 19" descr="analytics.png"/>
              <p:cNvPicPr>
                <a:picLocks noChangeAspect="1"/>
              </p:cNvPicPr>
              <p:nvPr/>
            </p:nvPicPr>
            <p:blipFill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7" y="2156961"/>
                <a:ext cx="4762501" cy="1143000"/>
              </a:xfrm>
              <a:prstGeom prst="rect">
                <a:avLst/>
              </a:prstGeom>
            </p:spPr>
          </p:pic>
          <p:pic>
            <p:nvPicPr>
              <p:cNvPr id="21" name="Picture 20" descr="analytics 1.png"/>
              <p:cNvPicPr>
                <a:picLocks noChangeAspect="1"/>
              </p:cNvPicPr>
              <p:nvPr/>
            </p:nvPicPr>
            <p:blipFill>
              <a:blip r:embed="rId3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8199" y="2220461"/>
                <a:ext cx="4724400" cy="1079500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4066539" y="935851"/>
              <a:ext cx="4727202" cy="554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Ferramentas</a:t>
              </a:r>
              <a:r>
                <a:rPr lang="en-US" sz="1400" dirty="0">
                  <a:solidFill>
                    <a:schemeClr val="tx1"/>
                  </a:solidFill>
                </a:rPr>
                <a:t> Software Analytics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00052" y="1554418"/>
            <a:ext cx="3051097" cy="543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0" name="Content Placeholder 3" descr="Relacao caracteristicas is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4" b="184"/>
          <a:stretch/>
        </p:blipFill>
        <p:spPr>
          <a:xfrm>
            <a:off x="4422041" y="0"/>
            <a:ext cx="4721960" cy="1543783"/>
          </a:xfrm>
          <a:prstGeom prst="rect">
            <a:avLst/>
          </a:prstGeom>
        </p:spPr>
      </p:pic>
      <p:cxnSp>
        <p:nvCxnSpPr>
          <p:cNvPr id="42" name="Elbow Connector 41"/>
          <p:cNvCxnSpPr>
            <a:stCxn id="17" idx="0"/>
            <a:endCxn id="40" idx="1"/>
          </p:cNvCxnSpPr>
          <p:nvPr/>
        </p:nvCxnSpPr>
        <p:spPr>
          <a:xfrm rot="5400000" flipH="1" flipV="1">
            <a:off x="3132558" y="264935"/>
            <a:ext cx="782526" cy="17964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7" idx="3"/>
            <a:endCxn id="35" idx="0"/>
          </p:cNvCxnSpPr>
          <p:nvPr/>
        </p:nvCxnSpPr>
        <p:spPr>
          <a:xfrm>
            <a:off x="4151149" y="1825970"/>
            <a:ext cx="3568135" cy="36604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continuous devel and exp.png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r="-1328"/>
          <a:stretch/>
        </p:blipFill>
        <p:spPr>
          <a:xfrm>
            <a:off x="-150381" y="2677627"/>
            <a:ext cx="5747896" cy="4153100"/>
          </a:xfrm>
        </p:spPr>
      </p:pic>
      <p:pic>
        <p:nvPicPr>
          <p:cNvPr id="24" name="Content Placeholder 3" descr="tensor tese 1 e 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8" b="-888"/>
          <a:stretch>
            <a:fillRect/>
          </a:stretch>
        </p:blipFill>
        <p:spPr>
          <a:xfrm>
            <a:off x="5640245" y="2234177"/>
            <a:ext cx="3436919" cy="18901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98023" y="4124350"/>
            <a:ext cx="304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Visão</a:t>
            </a:r>
            <a:r>
              <a:rPr lang="en-US" sz="1400" b="1" dirty="0"/>
              <a:t> Multidimensional da </a:t>
            </a:r>
            <a:r>
              <a:rPr lang="en-US" sz="1400" b="1" dirty="0" err="1"/>
              <a:t>Qualidade</a:t>
            </a:r>
            <a:r>
              <a:rPr lang="en-US" sz="1400" b="1" dirty="0"/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46456" y="4501124"/>
            <a:ext cx="0" cy="3902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6591781" y="4941897"/>
            <a:ext cx="2247278" cy="1832767"/>
            <a:chOff x="6591781" y="4941897"/>
            <a:chExt cx="2247278" cy="1832767"/>
          </a:xfrm>
        </p:grpSpPr>
        <p:sp>
          <p:nvSpPr>
            <p:cNvPr id="76" name="TextBox 75"/>
            <p:cNvSpPr txBox="1"/>
            <p:nvPr/>
          </p:nvSpPr>
          <p:spPr>
            <a:xfrm>
              <a:off x="6591781" y="6497665"/>
              <a:ext cx="2247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Painéis</a:t>
              </a:r>
              <a:r>
                <a:rPr lang="en-US" sz="1200" b="1" dirty="0"/>
                <a:t> da </a:t>
              </a:r>
              <a:r>
                <a:rPr lang="en-US" sz="1200" b="1" dirty="0" err="1"/>
                <a:t>Qualidade</a:t>
              </a:r>
              <a:r>
                <a:rPr lang="en-US" sz="1200" b="1" dirty="0"/>
                <a:t> </a:t>
              </a:r>
              <a:r>
                <a:rPr lang="en-US" sz="1200" b="1" dirty="0" err="1"/>
                <a:t>Produto</a:t>
              </a:r>
              <a:endParaRPr lang="en-US" sz="1200" b="1" dirty="0"/>
            </a:p>
          </p:txBody>
        </p:sp>
        <p:pic>
          <p:nvPicPr>
            <p:cNvPr id="13" name="Picture 12" descr="dashboard qualidade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315"/>
            <a:stretch/>
          </p:blipFill>
          <p:spPr>
            <a:xfrm>
              <a:off x="6591781" y="4941897"/>
              <a:ext cx="2109350" cy="1592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870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9272" y="512794"/>
            <a:ext cx="8242300" cy="2984500"/>
            <a:chOff x="698500" y="1435100"/>
            <a:chExt cx="8242300" cy="2984500"/>
          </a:xfrm>
        </p:grpSpPr>
        <p:sp>
          <p:nvSpPr>
            <p:cNvPr id="7" name="Rectangle 6"/>
            <p:cNvSpPr/>
            <p:nvPr/>
          </p:nvSpPr>
          <p:spPr>
            <a:xfrm>
              <a:off x="866588" y="1605746"/>
              <a:ext cx="10600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Functional</a:t>
              </a:r>
            </a:p>
            <a:p>
              <a:pPr algn="ctr"/>
              <a:r>
                <a:rPr lang="en-US" sz="1200" b="1" dirty="0"/>
                <a:t>Suitability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3970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Bevel 8"/>
            <p:cNvSpPr/>
            <p:nvPr/>
          </p:nvSpPr>
          <p:spPr>
            <a:xfrm>
              <a:off x="1155700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4319813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Bevel 15"/>
            <p:cNvSpPr/>
            <p:nvPr/>
          </p:nvSpPr>
          <p:spPr>
            <a:xfrm>
              <a:off x="4078513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45542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Bevel 18"/>
            <p:cNvSpPr/>
            <p:nvPr/>
          </p:nvSpPr>
          <p:spPr>
            <a:xfrm>
              <a:off x="3104242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371271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Bevel 21"/>
            <p:cNvSpPr/>
            <p:nvPr/>
          </p:nvSpPr>
          <p:spPr>
            <a:xfrm>
              <a:off x="2129971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2169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Bevel 24"/>
            <p:cNvSpPr/>
            <p:nvPr/>
          </p:nvSpPr>
          <p:spPr>
            <a:xfrm>
              <a:off x="7975600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42626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Bevel 27"/>
            <p:cNvSpPr/>
            <p:nvPr/>
          </p:nvSpPr>
          <p:spPr>
            <a:xfrm>
              <a:off x="7001326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268355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Bevel 30"/>
            <p:cNvSpPr/>
            <p:nvPr/>
          </p:nvSpPr>
          <p:spPr>
            <a:xfrm>
              <a:off x="6027055" y="3418914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94084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Bevel 33"/>
            <p:cNvSpPr/>
            <p:nvPr/>
          </p:nvSpPr>
          <p:spPr>
            <a:xfrm>
              <a:off x="5052784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87070" y="1605746"/>
              <a:ext cx="11593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Performance</a:t>
              </a:r>
            </a:p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Efficiency</a:t>
              </a:r>
              <a:endParaRPr lang="en-US" sz="12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37542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Usability</a:t>
              </a:r>
              <a:endParaRPr lang="en-US" sz="1200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72112" y="1605746"/>
              <a:ext cx="11811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Compatibility</a:t>
              </a:r>
              <a:endParaRPr lang="en-US" sz="1200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02416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Reliability</a:t>
              </a:r>
              <a:endParaRPr lang="en-US" sz="1200" b="1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83945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Security</a:t>
              </a:r>
              <a:endParaRPr lang="en-US" sz="12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558645" y="1605746"/>
              <a:ext cx="14441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Maintainability</a:t>
              </a:r>
              <a:endParaRPr lang="en-US" sz="12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61300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Portability</a:t>
              </a:r>
              <a:endParaRPr lang="en-US" sz="1200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8500" y="1435100"/>
              <a:ext cx="8242300" cy="298450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Bevel 8">
            <a:extLst>
              <a:ext uri="{FF2B5EF4-FFF2-40B4-BE49-F238E27FC236}">
                <a16:creationId xmlns:a16="http://schemas.microsoft.com/office/drawing/2014/main" id="{9909C011-E015-0F44-BD09-5EE06AAE0049}"/>
              </a:ext>
            </a:extLst>
          </p:cNvPr>
          <p:cNvSpPr/>
          <p:nvPr/>
        </p:nvSpPr>
        <p:spPr>
          <a:xfrm>
            <a:off x="2305585" y="4740253"/>
            <a:ext cx="398843" cy="204669"/>
          </a:xfrm>
          <a:prstGeom prst="beve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B9D21A0-0E96-0047-A292-D20A1118F133}"/>
              </a:ext>
            </a:extLst>
          </p:cNvPr>
          <p:cNvGrpSpPr/>
          <p:nvPr/>
        </p:nvGrpSpPr>
        <p:grpSpPr>
          <a:xfrm>
            <a:off x="2095450" y="3948868"/>
            <a:ext cx="828810" cy="2845562"/>
            <a:chOff x="2095450" y="3948868"/>
            <a:chExt cx="828810" cy="2845562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BEF3DBBC-F07C-2B4C-9B86-963C2EBA80E0}"/>
                </a:ext>
              </a:extLst>
            </p:cNvPr>
            <p:cNvGrpSpPr/>
            <p:nvPr/>
          </p:nvGrpSpPr>
          <p:grpSpPr>
            <a:xfrm rot="5400000">
              <a:off x="1594011" y="5208980"/>
              <a:ext cx="1813616" cy="331695"/>
              <a:chOff x="1340225" y="2353234"/>
              <a:chExt cx="6589059" cy="331695"/>
            </a:xfrm>
          </p:grpSpPr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25F700AC-7766-8346-BC12-B3D1B340AE36}"/>
                  </a:ext>
                </a:extLst>
              </p:cNvPr>
              <p:cNvCxnSpPr/>
              <p:nvPr/>
            </p:nvCxnSpPr>
            <p:spPr>
              <a:xfrm>
                <a:off x="1340225" y="2519082"/>
                <a:ext cx="658905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E725B2C-D5A9-A04A-975F-B9FD8DEBE12A}"/>
                  </a:ext>
                </a:extLst>
              </p:cNvPr>
              <p:cNvCxnSpPr/>
              <p:nvPr/>
            </p:nvCxnSpPr>
            <p:spPr>
              <a:xfrm>
                <a:off x="1340225" y="2353234"/>
                <a:ext cx="0" cy="3316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DF299AC7-5701-2142-AAC7-11F7BF3619EB}"/>
                  </a:ext>
                </a:extLst>
              </p:cNvPr>
              <p:cNvCxnSpPr/>
              <p:nvPr/>
            </p:nvCxnSpPr>
            <p:spPr>
              <a:xfrm>
                <a:off x="7929284" y="2353234"/>
                <a:ext cx="0" cy="3316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38B12F63-05FC-6742-B05A-54B947697A04}"/>
                </a:ext>
              </a:extLst>
            </p:cNvPr>
            <p:cNvSpPr txBox="1"/>
            <p:nvPr/>
          </p:nvSpPr>
          <p:spPr>
            <a:xfrm>
              <a:off x="2099995" y="6332765"/>
              <a:ext cx="824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Qualidade</a:t>
              </a:r>
            </a:p>
            <a:p>
              <a:pPr algn="ctr"/>
              <a:r>
                <a:rPr lang="pt-BR" sz="1200" dirty="0"/>
                <a:t>Mínima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EFACE7EC-1B91-394A-9C48-D8FCC5242CB2}"/>
                </a:ext>
              </a:extLst>
            </p:cNvPr>
            <p:cNvSpPr txBox="1"/>
            <p:nvPr/>
          </p:nvSpPr>
          <p:spPr>
            <a:xfrm>
              <a:off x="2095450" y="3948868"/>
              <a:ext cx="824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Qualidade</a:t>
              </a:r>
            </a:p>
            <a:p>
              <a:pPr algn="ctr"/>
              <a:r>
                <a:rPr lang="pt-BR" sz="1200" dirty="0"/>
                <a:t>Máxima</a:t>
              </a:r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743DF50-A1FD-1143-8498-86BE83D4C7A6}"/>
              </a:ext>
            </a:extLst>
          </p:cNvPr>
          <p:cNvSpPr txBox="1"/>
          <p:nvPr/>
        </p:nvSpPr>
        <p:spPr>
          <a:xfrm>
            <a:off x="2743970" y="61341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0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EF11BAE-6ADB-7C4A-86CD-0044F3C45212}"/>
              </a:ext>
            </a:extLst>
          </p:cNvPr>
          <p:cNvSpPr txBox="1"/>
          <p:nvPr/>
        </p:nvSpPr>
        <p:spPr>
          <a:xfrm>
            <a:off x="2743970" y="4329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4968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8500" y="1435100"/>
            <a:ext cx="8242300" cy="2984500"/>
            <a:chOff x="698500" y="1435100"/>
            <a:chExt cx="8242300" cy="2984500"/>
          </a:xfrm>
        </p:grpSpPr>
        <p:sp>
          <p:nvSpPr>
            <p:cNvPr id="7" name="Rectangle 6"/>
            <p:cNvSpPr/>
            <p:nvPr/>
          </p:nvSpPr>
          <p:spPr>
            <a:xfrm>
              <a:off x="866588" y="1605746"/>
              <a:ext cx="10600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Functional</a:t>
              </a:r>
            </a:p>
            <a:p>
              <a:pPr algn="ctr"/>
              <a:r>
                <a:rPr lang="en-US" sz="1200" b="1" dirty="0"/>
                <a:t>Suitability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3970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Bevel 8"/>
            <p:cNvSpPr/>
            <p:nvPr/>
          </p:nvSpPr>
          <p:spPr>
            <a:xfrm>
              <a:off x="1155700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4319813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Bevel 15"/>
            <p:cNvSpPr/>
            <p:nvPr/>
          </p:nvSpPr>
          <p:spPr>
            <a:xfrm>
              <a:off x="4078513" y="36512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45542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Bevel 18"/>
            <p:cNvSpPr/>
            <p:nvPr/>
          </p:nvSpPr>
          <p:spPr>
            <a:xfrm>
              <a:off x="3104242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371271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Bevel 21"/>
            <p:cNvSpPr/>
            <p:nvPr/>
          </p:nvSpPr>
          <p:spPr>
            <a:xfrm>
              <a:off x="2129971" y="34353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216900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Bevel 24"/>
            <p:cNvSpPr/>
            <p:nvPr/>
          </p:nvSpPr>
          <p:spPr>
            <a:xfrm>
              <a:off x="7975600" y="29781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242626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Bevel 27"/>
            <p:cNvSpPr/>
            <p:nvPr/>
          </p:nvSpPr>
          <p:spPr>
            <a:xfrm>
              <a:off x="7001326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268355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Bevel 30"/>
            <p:cNvSpPr/>
            <p:nvPr/>
          </p:nvSpPr>
          <p:spPr>
            <a:xfrm>
              <a:off x="6027055" y="3418914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94084" y="2209800"/>
              <a:ext cx="0" cy="1752600"/>
            </a:xfrm>
            <a:prstGeom prst="line">
              <a:avLst/>
            </a:prstGeom>
            <a:ln w="381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Bevel 33"/>
            <p:cNvSpPr/>
            <p:nvPr/>
          </p:nvSpPr>
          <p:spPr>
            <a:xfrm>
              <a:off x="5052784" y="2559050"/>
              <a:ext cx="482600" cy="247650"/>
            </a:xfrm>
            <a:prstGeom prst="beve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87070" y="1605746"/>
              <a:ext cx="11593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Performance</a:t>
              </a:r>
            </a:p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Efficiency</a:t>
              </a:r>
              <a:endParaRPr lang="en-US" sz="12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37542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Usability</a:t>
              </a:r>
              <a:endParaRPr lang="en-US" sz="1200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72112" y="1605746"/>
              <a:ext cx="11811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Calibri"/>
                  <a:cs typeface="Calibri"/>
                </a:rPr>
                <a:t>Compatibility</a:t>
              </a:r>
              <a:endParaRPr lang="en-US" sz="1200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02416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Reliability</a:t>
              </a:r>
              <a:endParaRPr lang="en-US" sz="1200" b="1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83945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Security</a:t>
              </a:r>
              <a:endParaRPr lang="en-US" sz="12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558645" y="1605746"/>
              <a:ext cx="14441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Maintainability</a:t>
              </a:r>
              <a:endParaRPr lang="en-US" sz="12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61300" y="1605746"/>
              <a:ext cx="9398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ea typeface="Lucida Grande"/>
                  <a:cs typeface="Lucida Grande"/>
                </a:rPr>
                <a:t>Portability</a:t>
              </a:r>
              <a:endParaRPr lang="en-US" sz="1200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98500" y="1435100"/>
              <a:ext cx="8242300" cy="298450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 1"/>
            <p:cNvSpPr/>
            <p:nvPr/>
          </p:nvSpPr>
          <p:spPr>
            <a:xfrm>
              <a:off x="1422400" y="2454921"/>
              <a:ext cx="6831899" cy="1169538"/>
            </a:xfrm>
            <a:custGeom>
              <a:avLst/>
              <a:gdLst>
                <a:gd name="connsiteX0" fmla="*/ 0 w 6831899"/>
                <a:gd name="connsiteY0" fmla="*/ 59679 h 1169538"/>
                <a:gd name="connsiteX1" fmla="*/ 914400 w 6831899"/>
                <a:gd name="connsiteY1" fmla="*/ 948679 h 1169538"/>
                <a:gd name="connsiteX2" fmla="*/ 1879600 w 6831899"/>
                <a:gd name="connsiteY2" fmla="*/ 466079 h 1169538"/>
                <a:gd name="connsiteX3" fmla="*/ 2895600 w 6831899"/>
                <a:gd name="connsiteY3" fmla="*/ 1164579 h 1169538"/>
                <a:gd name="connsiteX4" fmla="*/ 3822700 w 6831899"/>
                <a:gd name="connsiteY4" fmla="*/ 34279 h 1169538"/>
                <a:gd name="connsiteX5" fmla="*/ 4826000 w 6831899"/>
                <a:gd name="connsiteY5" fmla="*/ 935979 h 1169538"/>
                <a:gd name="connsiteX6" fmla="*/ 5765800 w 6831899"/>
                <a:gd name="connsiteY6" fmla="*/ 8879 h 1169538"/>
                <a:gd name="connsiteX7" fmla="*/ 6769100 w 6831899"/>
                <a:gd name="connsiteY7" fmla="*/ 466079 h 1169538"/>
                <a:gd name="connsiteX8" fmla="*/ 6731000 w 6831899"/>
                <a:gd name="connsiteY8" fmla="*/ 440679 h 116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31899" h="1169538">
                  <a:moveTo>
                    <a:pt x="0" y="59679"/>
                  </a:moveTo>
                  <a:cubicBezTo>
                    <a:pt x="300566" y="470312"/>
                    <a:pt x="601133" y="880946"/>
                    <a:pt x="914400" y="948679"/>
                  </a:cubicBezTo>
                  <a:cubicBezTo>
                    <a:pt x="1227667" y="1016412"/>
                    <a:pt x="1549400" y="430096"/>
                    <a:pt x="1879600" y="466079"/>
                  </a:cubicBezTo>
                  <a:cubicBezTo>
                    <a:pt x="2209800" y="502062"/>
                    <a:pt x="2571750" y="1236546"/>
                    <a:pt x="2895600" y="1164579"/>
                  </a:cubicBezTo>
                  <a:cubicBezTo>
                    <a:pt x="3219450" y="1092612"/>
                    <a:pt x="3500967" y="72379"/>
                    <a:pt x="3822700" y="34279"/>
                  </a:cubicBezTo>
                  <a:cubicBezTo>
                    <a:pt x="4144433" y="-3821"/>
                    <a:pt x="4502150" y="940212"/>
                    <a:pt x="4826000" y="935979"/>
                  </a:cubicBezTo>
                  <a:cubicBezTo>
                    <a:pt x="5149850" y="931746"/>
                    <a:pt x="5441950" y="87196"/>
                    <a:pt x="5765800" y="8879"/>
                  </a:cubicBezTo>
                  <a:cubicBezTo>
                    <a:pt x="6089650" y="-69438"/>
                    <a:pt x="6608233" y="394112"/>
                    <a:pt x="6769100" y="466079"/>
                  </a:cubicBezTo>
                  <a:cubicBezTo>
                    <a:pt x="6929967" y="538046"/>
                    <a:pt x="6731000" y="440679"/>
                    <a:pt x="6731000" y="440679"/>
                  </a:cubicBezTo>
                </a:path>
              </a:pathLst>
            </a:cu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521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165100" y="464617"/>
            <a:ext cx="1826303" cy="1435030"/>
            <a:chOff x="572995" y="42993"/>
            <a:chExt cx="2027835" cy="1549330"/>
          </a:xfrm>
        </p:grpSpPr>
        <p:pic>
          <p:nvPicPr>
            <p:cNvPr id="105" name="Picture 104" descr="produto tensorira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95" y="366159"/>
              <a:ext cx="2027835" cy="122616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7" name="TextBox 116"/>
            <p:cNvSpPr txBox="1"/>
            <p:nvPr/>
          </p:nvSpPr>
          <p:spPr>
            <a:xfrm>
              <a:off x="677393" y="42993"/>
              <a:ext cx="19234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/>
                <a:t>Análise</a:t>
              </a:r>
              <a:r>
                <a:rPr lang="en-US" sz="1200" b="1" dirty="0"/>
                <a:t> </a:t>
              </a:r>
              <a:r>
                <a:rPr lang="en-US" sz="1200" b="1" dirty="0" err="1"/>
                <a:t>Tensorial</a:t>
              </a:r>
              <a:endParaRPr lang="en-US" sz="1200" b="1" dirty="0"/>
            </a:p>
          </p:txBody>
        </p:sp>
      </p:grpSp>
      <p:pic>
        <p:nvPicPr>
          <p:cNvPr id="11" name="Picture 10" descr="Ri + Modulador + DC + EC + Decisao + Repo + 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6" y="2574241"/>
            <a:ext cx="7704874" cy="428300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014250" y="2071327"/>
            <a:ext cx="0" cy="437572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22437" y="1276528"/>
            <a:ext cx="395835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Vis Tensor Qua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05" y="38100"/>
            <a:ext cx="2959895" cy="28987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9921" y="230077"/>
            <a:ext cx="1057777" cy="4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Computação</a:t>
            </a:r>
            <a:endParaRPr lang="en-US" sz="1200" b="1" dirty="0"/>
          </a:p>
          <a:p>
            <a:pPr algn="ctr"/>
            <a:r>
              <a:rPr lang="en-US" sz="1200" b="1" dirty="0"/>
              <a:t>Tensor </a:t>
            </a:r>
            <a:r>
              <a:rPr lang="en-US" sz="1200" b="1" dirty="0" err="1"/>
              <a:t>Qualidade</a:t>
            </a:r>
            <a:endParaRPr lang="en-US" sz="12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32235" y="1257656"/>
            <a:ext cx="435419" cy="0"/>
          </a:xfrm>
          <a:prstGeom prst="straightConnector1">
            <a:avLst/>
          </a:prstGeom>
          <a:ln w="19050">
            <a:solidFill>
              <a:schemeClr val="tx1">
                <a:alpha val="79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ource code.jpeg"/>
          <p:cNvPicPr>
            <a:picLocks noChangeAspect="1"/>
          </p:cNvPicPr>
          <p:nvPr/>
        </p:nvPicPr>
        <p:blipFill>
          <a:blip r:embed="rId5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66" y="653408"/>
            <a:ext cx="1556249" cy="124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56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87574"/>
            <a:ext cx="684000" cy="396000"/>
          </a:xfrm>
          <a:prstGeom prst="rect">
            <a:avLst/>
          </a:prstGeom>
          <a:solidFill>
            <a:srgbClr val="8A00C2">
              <a:alpha val="75000"/>
            </a:srgb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Tensor Quality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Characteristic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987574"/>
            <a:ext cx="684000" cy="39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Product 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Factor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1419622"/>
            <a:ext cx="684000" cy="396000"/>
          </a:xfrm>
          <a:prstGeom prst="rect">
            <a:avLst/>
          </a:prstGeom>
          <a:solidFill>
            <a:srgbClr val="1C9D5E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Assessed Measure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(normalized)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1419622"/>
            <a:ext cx="684000" cy="396000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cs typeface="Arial"/>
              </a:rPr>
              <a:t>Assessed Measure</a:t>
            </a:r>
          </a:p>
          <a:p>
            <a:pPr algn="ctr"/>
            <a:r>
              <a:rPr lang="en-US" sz="500" b="1" dirty="0">
                <a:cs typeface="Arial"/>
              </a:rPr>
              <a:t>(normalized)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1851670"/>
            <a:ext cx="684000" cy="396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 err="1">
                <a:latin typeface="Arial"/>
                <a:cs typeface="Arial"/>
              </a:rPr>
              <a:t>Qualitty</a:t>
            </a:r>
            <a:r>
              <a:rPr lang="en-US" sz="500" b="1" dirty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Characteristics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Interpreter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1851670"/>
            <a:ext cx="684000" cy="396000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00" b="1" dirty="0">
                <a:latin typeface="Arial"/>
                <a:cs typeface="Arial"/>
              </a:rPr>
              <a:t>Measure</a:t>
            </a:r>
          </a:p>
          <a:p>
            <a:pPr algn="ctr"/>
            <a:r>
              <a:rPr lang="en-US" sz="500" b="1" dirty="0">
                <a:latin typeface="Arial"/>
                <a:cs typeface="Arial"/>
              </a:rPr>
              <a:t>(static/dynamic)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9463" y="682534"/>
            <a:ext cx="1668291" cy="1711221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400" dirty="0"/>
              <a:t>Legend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1A3E873-2930-1E40-9B41-903C42927A48}"/>
              </a:ext>
            </a:extLst>
          </p:cNvPr>
          <p:cNvGrpSpPr/>
          <p:nvPr/>
        </p:nvGrpSpPr>
        <p:grpSpPr>
          <a:xfrm>
            <a:off x="3417623" y="1678872"/>
            <a:ext cx="2615688" cy="2868667"/>
            <a:chOff x="3417623" y="1678872"/>
            <a:chExt cx="2615688" cy="286866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6760F1B-B51B-EB4F-BA8B-FB53F6A228A3}"/>
                </a:ext>
              </a:extLst>
            </p:cNvPr>
            <p:cNvSpPr/>
            <p:nvPr/>
          </p:nvSpPr>
          <p:spPr>
            <a:xfrm>
              <a:off x="3748629" y="3210448"/>
              <a:ext cx="2284682" cy="2223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Paralelogramo 10">
              <a:extLst>
                <a:ext uri="{FF2B5EF4-FFF2-40B4-BE49-F238E27FC236}">
                  <a16:creationId xmlns:a16="http://schemas.microsoft.com/office/drawing/2014/main" id="{27CE06CD-20F5-9A4D-9524-375B11B5B48E}"/>
                </a:ext>
              </a:extLst>
            </p:cNvPr>
            <p:cNvSpPr/>
            <p:nvPr/>
          </p:nvSpPr>
          <p:spPr>
            <a:xfrm rot="21392603">
              <a:off x="3417623" y="3556113"/>
              <a:ext cx="900315" cy="991426"/>
            </a:xfrm>
            <a:prstGeom prst="parallelogram">
              <a:avLst/>
            </a:prstGeom>
            <a:solidFill>
              <a:srgbClr val="32AEB8"/>
            </a:solidFill>
            <a:ln w="1905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2522FF0D-4EC2-EF4D-84F0-2409B28252B3}"/>
                </a:ext>
              </a:extLst>
            </p:cNvPr>
            <p:cNvSpPr/>
            <p:nvPr/>
          </p:nvSpPr>
          <p:spPr>
            <a:xfrm rot="21105928">
              <a:off x="4178596" y="1678872"/>
              <a:ext cx="430862" cy="2179674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5AFF1AC-D13E-AE49-B8A8-4AE30B566426}"/>
              </a:ext>
            </a:extLst>
          </p:cNvPr>
          <p:cNvGrpSpPr/>
          <p:nvPr/>
        </p:nvGrpSpPr>
        <p:grpSpPr>
          <a:xfrm>
            <a:off x="2538260" y="374001"/>
            <a:ext cx="3947722" cy="1355067"/>
            <a:chOff x="2538260" y="374001"/>
            <a:chExt cx="3947722" cy="1355067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B4251CC-ADCE-F34D-A346-6F8044E1C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01300" y="389772"/>
              <a:ext cx="2284682" cy="1339296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1B8A0CF-116D-964A-B07D-64EEAD5B4782}"/>
                </a:ext>
              </a:extLst>
            </p:cNvPr>
            <p:cNvSpPr/>
            <p:nvPr/>
          </p:nvSpPr>
          <p:spPr>
            <a:xfrm>
              <a:off x="2538260" y="374001"/>
              <a:ext cx="1749325" cy="12938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pt-BR" sz="1400" dirty="0"/>
                <a:t>Segurança</a:t>
              </a:r>
            </a:p>
            <a:p>
              <a:pPr>
                <a:lnSpc>
                  <a:spcPts val="2380"/>
                </a:lnSpc>
              </a:pPr>
              <a:r>
                <a:rPr lang="pt-BR" sz="1400" dirty="0"/>
                <a:t>Usabilidade</a:t>
              </a:r>
            </a:p>
            <a:p>
              <a:pPr>
                <a:lnSpc>
                  <a:spcPts val="2380"/>
                </a:lnSpc>
              </a:pPr>
              <a:r>
                <a:rPr lang="pt-BR" sz="1400" dirty="0"/>
                <a:t>Confiabilidade</a:t>
              </a:r>
            </a:p>
            <a:p>
              <a:pPr>
                <a:lnSpc>
                  <a:spcPts val="2380"/>
                </a:lnSpc>
              </a:pPr>
              <a:r>
                <a:rPr lang="pt-BR" sz="1400" dirty="0"/>
                <a:t>Adequação Funcional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732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/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dirty="0" err="1">
                <a:solidFill>
                  <a:schemeClr val="accent2"/>
                </a:solidFill>
              </a:rPr>
              <a:t>MeasureSoftGram</a:t>
            </a:r>
            <a:endParaRPr lang="en-US" altLang="ko-KR" sz="4000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426" y="1545430"/>
            <a:ext cx="1832280" cy="1705766"/>
          </a:xfrm>
          <a:prstGeom prst="rect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000" dirty="0"/>
              <a:t>Legend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542" y="1854833"/>
            <a:ext cx="720000" cy="360000"/>
          </a:xfrm>
          <a:prstGeom prst="rect">
            <a:avLst/>
          </a:prstGeom>
          <a:solidFill>
            <a:srgbClr val="8A00C2">
              <a:alpha val="75000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Tensor Quality</a:t>
            </a:r>
          </a:p>
          <a:p>
            <a:pPr algn="ctr"/>
            <a:r>
              <a:rPr lang="en-US" sz="700" b="1" dirty="0">
                <a:latin typeface="Calibri"/>
                <a:cs typeface="Calibri"/>
              </a:rPr>
              <a:t>Characteristic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6770" y="1854833"/>
            <a:ext cx="72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" b="1" dirty="0">
                <a:latin typeface="Calibri"/>
                <a:cs typeface="Calibri"/>
              </a:rPr>
              <a:t>Dimension of Quality </a:t>
            </a:r>
          </a:p>
          <a:p>
            <a:pPr algn="ctr"/>
            <a:r>
              <a:rPr lang="en-US" sz="600" b="1" dirty="0">
                <a:latin typeface="Calibri"/>
                <a:cs typeface="Calibri"/>
              </a:rPr>
              <a:t>Sub-Ch. Tensor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8542" y="2312210"/>
            <a:ext cx="720000" cy="360000"/>
          </a:xfrm>
          <a:prstGeom prst="rect">
            <a:avLst/>
          </a:prstGeom>
          <a:solidFill>
            <a:srgbClr val="1C9D5E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Data 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6770" y="2312210"/>
            <a:ext cx="720000" cy="360000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Assessed Measure</a:t>
            </a:r>
          </a:p>
          <a:p>
            <a:pPr algn="ctr"/>
            <a:r>
              <a:rPr lang="en-US" sz="700" b="1" dirty="0">
                <a:latin typeface="Calibri"/>
                <a:cs typeface="Calibri"/>
              </a:rPr>
              <a:t>(normalized)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8542" y="2769587"/>
            <a:ext cx="720000" cy="352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600" b="1" dirty="0">
                <a:latin typeface="Calibri"/>
                <a:cs typeface="Calibri"/>
              </a:rPr>
              <a:t>Measure</a:t>
            </a:r>
          </a:p>
          <a:p>
            <a:pPr algn="ctr"/>
            <a:r>
              <a:rPr lang="en-US" sz="600" b="1" dirty="0">
                <a:latin typeface="Calibri"/>
                <a:cs typeface="Calibri"/>
              </a:rPr>
              <a:t> Interpreter F.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6770" y="2769587"/>
            <a:ext cx="720000" cy="352800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b="1" dirty="0">
                <a:latin typeface="Calibri"/>
                <a:cs typeface="Calibri"/>
              </a:rPr>
              <a:t>Metric</a:t>
            </a:r>
          </a:p>
          <a:p>
            <a:pPr algn="ctr"/>
            <a:r>
              <a:rPr lang="en-US" sz="700" b="1" dirty="0">
                <a:latin typeface="Calibri"/>
                <a:cs typeface="Calibri"/>
              </a:rPr>
              <a:t>(static/dynamic)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9737" y="5791618"/>
            <a:ext cx="6906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alibri"/>
                <a:cs typeface="Calibri"/>
              </a:rPr>
              <a:t>Example of assessing the Maintainability Quality Tensor (adapted from </a:t>
            </a:r>
            <a:r>
              <a:rPr lang="en-US" sz="1200" b="1" dirty="0" err="1">
                <a:latin typeface="Calibri"/>
                <a:cs typeface="Calibri"/>
              </a:rPr>
              <a:t>Martínez-Fernández</a:t>
            </a:r>
            <a:r>
              <a:rPr lang="en-US" sz="1200" b="1" dirty="0">
                <a:latin typeface="Calibri"/>
                <a:cs typeface="Calibri"/>
              </a:rPr>
              <a:t>, et al., 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3625" y="5265324"/>
            <a:ext cx="1005403" cy="338554"/>
          </a:xfrm>
          <a:prstGeom prst="rect">
            <a:avLst/>
          </a:prstGeom>
          <a:solidFill>
            <a:srgbClr val="1C9D5E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Static Software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Code  Analysis Tool</a:t>
            </a:r>
          </a:p>
        </p:txBody>
      </p:sp>
      <p:cxnSp>
        <p:nvCxnSpPr>
          <p:cNvPr id="13" name="Straight Arrow Connector 12"/>
          <p:cNvCxnSpPr>
            <a:stCxn id="35" idx="0"/>
            <a:endCxn id="17" idx="2"/>
          </p:cNvCxnSpPr>
          <p:nvPr/>
        </p:nvCxnSpPr>
        <p:spPr>
          <a:xfrm flipV="1">
            <a:off x="4263378" y="2996505"/>
            <a:ext cx="458486" cy="54062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6" idx="0"/>
            <a:endCxn id="17" idx="2"/>
          </p:cNvCxnSpPr>
          <p:nvPr/>
        </p:nvCxnSpPr>
        <p:spPr>
          <a:xfrm flipH="1" flipV="1">
            <a:off x="4721864" y="2996505"/>
            <a:ext cx="581686" cy="54062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7" idx="0"/>
            <a:endCxn id="17" idx="2"/>
          </p:cNvCxnSpPr>
          <p:nvPr/>
        </p:nvCxnSpPr>
        <p:spPr>
          <a:xfrm flipH="1" flipV="1">
            <a:off x="4721864" y="2996505"/>
            <a:ext cx="1604098" cy="54062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8" idx="2"/>
          </p:cNvCxnSpPr>
          <p:nvPr/>
        </p:nvCxnSpPr>
        <p:spPr>
          <a:xfrm flipH="1" flipV="1">
            <a:off x="6170401" y="2996506"/>
            <a:ext cx="968488" cy="4987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81664" y="2697705"/>
            <a:ext cx="680400" cy="29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800" b="1" dirty="0">
                <a:latin typeface="Calibri"/>
                <a:cs typeface="Calibri"/>
              </a:rPr>
              <a:t>Modifiability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30201" y="2697706"/>
            <a:ext cx="680400" cy="29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800" b="1" dirty="0">
                <a:latin typeface="Calibri"/>
                <a:cs typeface="Calibri"/>
              </a:rPr>
              <a:t>Testability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38659" y="1722791"/>
            <a:ext cx="902811" cy="374616"/>
          </a:xfrm>
          <a:prstGeom prst="rect">
            <a:avLst/>
          </a:prstGeom>
          <a:solidFill>
            <a:srgbClr val="8A00C2">
              <a:alpha val="75000"/>
            </a:srgb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800" b="1" dirty="0">
              <a:latin typeface="Arial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800" b="1" dirty="0">
                <a:latin typeface="Arial"/>
                <a:cs typeface="Arial"/>
              </a:rPr>
              <a:t>Maintainability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4097" t="3847" r="44216" b="-2"/>
          <a:stretch/>
        </p:blipFill>
        <p:spPr>
          <a:xfrm>
            <a:off x="5555125" y="3209388"/>
            <a:ext cx="509051" cy="144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43804" t="5227" r="44268" b="6311"/>
          <a:stretch/>
        </p:blipFill>
        <p:spPr>
          <a:xfrm>
            <a:off x="4819815" y="3238562"/>
            <a:ext cx="519545" cy="1327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43925" t="3996" r="43907" b="-151"/>
          <a:stretch/>
        </p:blipFill>
        <p:spPr>
          <a:xfrm>
            <a:off x="4125213" y="3241242"/>
            <a:ext cx="530041" cy="144318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8" idx="0"/>
            <a:endCxn id="19" idx="2"/>
          </p:cNvCxnSpPr>
          <p:nvPr/>
        </p:nvCxnSpPr>
        <p:spPr>
          <a:xfrm flipH="1" flipV="1">
            <a:off x="5290065" y="2097407"/>
            <a:ext cx="880336" cy="60029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  <a:endCxn id="19" idx="2"/>
          </p:cNvCxnSpPr>
          <p:nvPr/>
        </p:nvCxnSpPr>
        <p:spPr>
          <a:xfrm flipV="1">
            <a:off x="4721864" y="2097407"/>
            <a:ext cx="568201" cy="60029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43976" t="2" r="44699" b="-1"/>
          <a:stretch/>
        </p:blipFill>
        <p:spPr>
          <a:xfrm>
            <a:off x="4716016" y="2312996"/>
            <a:ext cx="448459" cy="1364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l="43736" t="451" r="44457" b="11088"/>
          <a:stretch/>
        </p:blipFill>
        <p:spPr>
          <a:xfrm>
            <a:off x="5508104" y="2312996"/>
            <a:ext cx="467543" cy="120703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6793701" y="1899770"/>
            <a:ext cx="609908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596336" y="1448900"/>
            <a:ext cx="1224136" cy="1008112"/>
            <a:chOff x="7055972" y="34317"/>
            <a:chExt cx="1668431" cy="1430508"/>
          </a:xfrm>
        </p:grpSpPr>
        <p:pic>
          <p:nvPicPr>
            <p:cNvPr id="30" name="Picture 29" descr="Tensor 1.jp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735" y="34317"/>
              <a:ext cx="1211668" cy="1430508"/>
            </a:xfrm>
            <a:prstGeom prst="rect">
              <a:avLst/>
            </a:prstGeom>
          </p:spPr>
        </p:pic>
        <p:pic>
          <p:nvPicPr>
            <p:cNvPr id="31" name="Picture 30" descr="Captura de Tela 2018-06-30 às 09.57.36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623071"/>
              <a:ext cx="400993" cy="345641"/>
            </a:xfrm>
            <a:prstGeom prst="rect">
              <a:avLst/>
            </a:prstGeom>
          </p:spPr>
        </p:pic>
        <p:pic>
          <p:nvPicPr>
            <p:cNvPr id="32" name="Picture 31" descr="Captura de Tela 2018-06-30 às 15.45.45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092362"/>
              <a:ext cx="432000" cy="315033"/>
            </a:xfrm>
            <a:prstGeom prst="rect">
              <a:avLst/>
            </a:prstGeom>
          </p:spPr>
        </p:pic>
        <p:pic>
          <p:nvPicPr>
            <p:cNvPr id="33" name="Picture 32" descr="Captura de Tela 2018-06-30 às 15.45.14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57163"/>
              <a:ext cx="432000" cy="380477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3779912" y="3537132"/>
            <a:ext cx="966931" cy="338554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AM1: Commented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Files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34890" y="3537132"/>
            <a:ext cx="937319" cy="338554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AM2: Non-Complex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Files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68144" y="3537132"/>
            <a:ext cx="915635" cy="338554"/>
          </a:xfrm>
          <a:prstGeom prst="rect">
            <a:avLst/>
          </a:prstGeom>
          <a:solidFill>
            <a:srgbClr val="7893B1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AM3: Absence of 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Duplications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1860" y="4084004"/>
            <a:ext cx="800245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AM1 utility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function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64943" y="4077678"/>
            <a:ext cx="800245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AM2 utility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function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19872" y="4660068"/>
            <a:ext cx="914003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M1: Density of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Comments of a File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06087" y="4660068"/>
            <a:ext cx="879666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M2: Total Number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of Files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64088" y="4660068"/>
            <a:ext cx="929942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M3: </a:t>
            </a:r>
            <a:r>
              <a:rPr lang="en-US" sz="800" b="1" dirty="0" err="1">
                <a:latin typeface="Calibri"/>
                <a:cs typeface="Calibri"/>
              </a:rPr>
              <a:t>Cyclomatic</a:t>
            </a:r>
            <a:endParaRPr lang="en-US" sz="800" b="1" dirty="0">
              <a:latin typeface="Calibri"/>
              <a:cs typeface="Calibri"/>
            </a:endParaRPr>
          </a:p>
          <a:p>
            <a:pPr algn="ctr"/>
            <a:r>
              <a:rPr lang="en-US" sz="800" b="1" dirty="0">
                <a:latin typeface="Calibri"/>
                <a:cs typeface="Calibri"/>
              </a:rPr>
              <a:t>Complexity of a File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43004" y="4660068"/>
            <a:ext cx="954107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Calibri"/>
                <a:cs typeface="Calibri"/>
              </a:rPr>
              <a:t>M4: Number of </a:t>
            </a:r>
          </a:p>
          <a:p>
            <a:pPr algn="ctr"/>
            <a:r>
              <a:rPr lang="en-US" sz="800" b="1" dirty="0">
                <a:latin typeface="Calibri"/>
                <a:cs typeface="Calibri"/>
              </a:rPr>
              <a:t>Functions of a File</a:t>
            </a:r>
          </a:p>
        </p:txBody>
      </p:sp>
      <p:cxnSp>
        <p:nvCxnSpPr>
          <p:cNvPr id="44" name="Straight Arrow Connector 43"/>
          <p:cNvCxnSpPr>
            <a:stCxn id="40" idx="0"/>
            <a:endCxn id="38" idx="2"/>
          </p:cNvCxnSpPr>
          <p:nvPr/>
        </p:nvCxnSpPr>
        <p:spPr>
          <a:xfrm flipV="1">
            <a:off x="3876874" y="4422558"/>
            <a:ext cx="255109" cy="23751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" idx="0"/>
            <a:endCxn id="38" idx="2"/>
          </p:cNvCxnSpPr>
          <p:nvPr/>
        </p:nvCxnSpPr>
        <p:spPr>
          <a:xfrm flipH="1" flipV="1">
            <a:off x="4131983" y="4422558"/>
            <a:ext cx="713937" cy="23751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0"/>
            <a:endCxn id="39" idx="2"/>
          </p:cNvCxnSpPr>
          <p:nvPr/>
        </p:nvCxnSpPr>
        <p:spPr>
          <a:xfrm flipV="1">
            <a:off x="4845920" y="4416232"/>
            <a:ext cx="819146" cy="24383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0"/>
            <a:endCxn id="39" idx="2"/>
          </p:cNvCxnSpPr>
          <p:nvPr/>
        </p:nvCxnSpPr>
        <p:spPr>
          <a:xfrm flipH="1" flipV="1">
            <a:off x="5665066" y="4416232"/>
            <a:ext cx="163993" cy="24383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0"/>
            <a:endCxn id="39" idx="2"/>
          </p:cNvCxnSpPr>
          <p:nvPr/>
        </p:nvCxnSpPr>
        <p:spPr>
          <a:xfrm flipH="1" flipV="1">
            <a:off x="5665066" y="4416232"/>
            <a:ext cx="1154992" cy="24383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0"/>
            <a:endCxn id="36" idx="2"/>
          </p:cNvCxnSpPr>
          <p:nvPr/>
        </p:nvCxnSpPr>
        <p:spPr>
          <a:xfrm flipH="1" flipV="1">
            <a:off x="5303550" y="3875686"/>
            <a:ext cx="361516" cy="2019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8" idx="0"/>
            <a:endCxn id="35" idx="2"/>
          </p:cNvCxnSpPr>
          <p:nvPr/>
        </p:nvCxnSpPr>
        <p:spPr>
          <a:xfrm flipV="1">
            <a:off x="4131983" y="3875686"/>
            <a:ext cx="131395" cy="20831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92280" y="35371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2" name="Straight Arrow Connector 51"/>
          <p:cNvCxnSpPr>
            <a:stCxn id="12" idx="0"/>
            <a:endCxn id="40" idx="2"/>
          </p:cNvCxnSpPr>
          <p:nvPr/>
        </p:nvCxnSpPr>
        <p:spPr>
          <a:xfrm flipH="1" flipV="1">
            <a:off x="3876874" y="4998622"/>
            <a:ext cx="1439453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0"/>
            <a:endCxn id="41" idx="2"/>
          </p:cNvCxnSpPr>
          <p:nvPr/>
        </p:nvCxnSpPr>
        <p:spPr>
          <a:xfrm flipH="1" flipV="1">
            <a:off x="4845920" y="4998622"/>
            <a:ext cx="470407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2" idx="0"/>
            <a:endCxn id="42" idx="2"/>
          </p:cNvCxnSpPr>
          <p:nvPr/>
        </p:nvCxnSpPr>
        <p:spPr>
          <a:xfrm flipV="1">
            <a:off x="5316327" y="4998622"/>
            <a:ext cx="512732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2" idx="0"/>
            <a:endCxn id="43" idx="2"/>
          </p:cNvCxnSpPr>
          <p:nvPr/>
        </p:nvCxnSpPr>
        <p:spPr>
          <a:xfrm flipV="1">
            <a:off x="5316327" y="4998622"/>
            <a:ext cx="1503731" cy="2667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2"/>
          <p:cNvSpPr txBox="1">
            <a:spLocks/>
          </p:cNvSpPr>
          <p:nvPr/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rgbClr val="C0504D"/>
                </a:solidFill>
              </a:rPr>
              <a:t>The Proposed Model (Adapted from Q-Rapids/</a:t>
            </a:r>
            <a:r>
              <a:rPr lang="en-US" altLang="ko-KR" sz="2000" dirty="0" err="1">
                <a:solidFill>
                  <a:srgbClr val="C0504D"/>
                </a:solidFill>
              </a:rPr>
              <a:t>Quamoco</a:t>
            </a:r>
            <a:r>
              <a:rPr lang="en-US" altLang="ko-KR" sz="2000" dirty="0">
                <a:solidFill>
                  <a:srgbClr val="C0504D"/>
                </a:solidFill>
              </a:rPr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5AFD59-C5CB-1F40-A3AF-6D037693B6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849" y="3709417"/>
            <a:ext cx="1371600" cy="9779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A3C1FF60-5EE2-E243-83B3-17F3D2336B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3441" y="4009930"/>
            <a:ext cx="1392766" cy="9779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25BB93FB-D2C1-2849-B9CD-8DAFA37D2D4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8945" t="-17120" r="37990" b="-1532"/>
          <a:stretch/>
        </p:blipFill>
        <p:spPr>
          <a:xfrm>
            <a:off x="6108940" y="3928087"/>
            <a:ext cx="1215541" cy="537558"/>
          </a:xfrm>
          <a:prstGeom prst="rect">
            <a:avLst/>
          </a:prstGeom>
        </p:spPr>
      </p:pic>
      <p:cxnSp>
        <p:nvCxnSpPr>
          <p:cNvPr id="61" name="Conector em Curva 60">
            <a:extLst>
              <a:ext uri="{FF2B5EF4-FFF2-40B4-BE49-F238E27FC236}">
                <a16:creationId xmlns:a16="http://schemas.microsoft.com/office/drawing/2014/main" id="{D3E479A9-3C1B-1540-9AC2-2909064C1461}"/>
              </a:ext>
            </a:extLst>
          </p:cNvPr>
          <p:cNvCxnSpPr>
            <a:stCxn id="57" idx="1"/>
            <a:endCxn id="58" idx="3"/>
          </p:cNvCxnSpPr>
          <p:nvPr/>
        </p:nvCxnSpPr>
        <p:spPr>
          <a:xfrm rot="10800000">
            <a:off x="7324481" y="4196866"/>
            <a:ext cx="418960" cy="3020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em Curva 61">
            <a:extLst>
              <a:ext uri="{FF2B5EF4-FFF2-40B4-BE49-F238E27FC236}">
                <a16:creationId xmlns:a16="http://schemas.microsoft.com/office/drawing/2014/main" id="{E17E305C-87B6-2E42-9135-9A87C92A6C94}"/>
              </a:ext>
            </a:extLst>
          </p:cNvPr>
          <p:cNvCxnSpPr>
            <a:cxnSpLocks/>
            <a:stCxn id="3" idx="2"/>
            <a:endCxn id="67" idx="2"/>
          </p:cNvCxnSpPr>
          <p:nvPr/>
        </p:nvCxnSpPr>
        <p:spPr>
          <a:xfrm rot="5400000" flipH="1" flipV="1">
            <a:off x="2149548" y="3808505"/>
            <a:ext cx="239912" cy="1517711"/>
          </a:xfrm>
          <a:prstGeom prst="curvedConnector3">
            <a:avLst>
              <a:gd name="adj1" fmla="val -9528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Imagem 66">
            <a:extLst>
              <a:ext uri="{FF2B5EF4-FFF2-40B4-BE49-F238E27FC236}">
                <a16:creationId xmlns:a16="http://schemas.microsoft.com/office/drawing/2014/main" id="{98590B06-2B10-0141-9E5D-D3F4209455D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5670" r="32812" b="50669"/>
          <a:stretch/>
        </p:blipFill>
        <p:spPr>
          <a:xfrm>
            <a:off x="2241891" y="4070887"/>
            <a:ext cx="1572938" cy="376518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D1AFDBA-961C-E444-A72E-B6FAAF4A8E0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5758" t="2696" r="46253" b="21537"/>
          <a:stretch/>
        </p:blipFill>
        <p:spPr>
          <a:xfrm>
            <a:off x="5810279" y="1761071"/>
            <a:ext cx="589349" cy="26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1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8E014990-5210-BB42-B4A0-18E4DA908DA4}"/>
              </a:ext>
            </a:extLst>
          </p:cNvPr>
          <p:cNvGrpSpPr/>
          <p:nvPr/>
        </p:nvGrpSpPr>
        <p:grpSpPr>
          <a:xfrm>
            <a:off x="1280771" y="2117231"/>
            <a:ext cx="7002443" cy="1434258"/>
            <a:chOff x="1256547" y="2117231"/>
            <a:chExt cx="7002443" cy="1434258"/>
          </a:xfrm>
        </p:grpSpPr>
        <p:pic>
          <p:nvPicPr>
            <p:cNvPr id="39" name="Picture 38" descr="ISO 25010 QP QU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547" y="2117231"/>
              <a:ext cx="7002443" cy="115584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016729" y="3274490"/>
              <a:ext cx="5127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Características</a:t>
              </a:r>
              <a:r>
                <a:rPr lang="en-US" sz="1200" dirty="0"/>
                <a:t> e Sub-</a:t>
              </a:r>
              <a:r>
                <a:rPr lang="en-US" sz="1200" dirty="0" err="1"/>
                <a:t>Características</a:t>
              </a:r>
              <a:r>
                <a:rPr lang="en-US" sz="1200" dirty="0"/>
                <a:t> </a:t>
              </a:r>
              <a:r>
                <a:rPr lang="en-US" sz="1200" dirty="0" err="1"/>
                <a:t>Qualidade</a:t>
              </a:r>
              <a:r>
                <a:rPr lang="en-US" sz="1200" dirty="0"/>
                <a:t> de </a:t>
              </a:r>
              <a:r>
                <a:rPr lang="en-US" sz="1200" dirty="0" err="1"/>
                <a:t>Sistemas</a:t>
              </a:r>
              <a:r>
                <a:rPr lang="en-US" sz="1200" dirty="0"/>
                <a:t> (</a:t>
              </a:r>
              <a:r>
                <a:rPr lang="en-US" sz="1200" dirty="0" err="1"/>
                <a:t>Produto</a:t>
              </a:r>
              <a:r>
                <a:rPr lang="en-US" sz="1200" dirty="0"/>
                <a:t> e </a:t>
              </a:r>
              <a:r>
                <a:rPr lang="en-US" sz="1200" dirty="0" err="1"/>
                <a:t>em</a:t>
              </a:r>
              <a:r>
                <a:rPr lang="en-US" sz="1200" dirty="0"/>
                <a:t> </a:t>
              </a:r>
              <a:r>
                <a:rPr lang="en-US" sz="1200" dirty="0" err="1"/>
                <a:t>Uso</a:t>
              </a:r>
              <a:r>
                <a:rPr lang="en-US" sz="1200" dirty="0"/>
                <a:t>)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58245" y="10326"/>
            <a:ext cx="7046741" cy="1688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82938" y="3680960"/>
            <a:ext cx="8092458" cy="2241313"/>
            <a:chOff x="682938" y="3647536"/>
            <a:chExt cx="8092458" cy="2241313"/>
          </a:xfrm>
        </p:grpSpPr>
        <p:sp>
          <p:nvSpPr>
            <p:cNvPr id="20" name="TextBox 19"/>
            <p:cNvSpPr txBox="1"/>
            <p:nvPr/>
          </p:nvSpPr>
          <p:spPr>
            <a:xfrm>
              <a:off x="2791861" y="4332773"/>
              <a:ext cx="4795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Ciclos</a:t>
              </a:r>
              <a:r>
                <a:rPr lang="en-US" dirty="0"/>
                <a:t> de </a:t>
              </a:r>
              <a:r>
                <a:rPr lang="en-US" dirty="0" err="1"/>
                <a:t>Desenvolvimento</a:t>
              </a:r>
              <a:r>
                <a:rPr lang="en-US" dirty="0"/>
                <a:t> </a:t>
              </a:r>
              <a:r>
                <a:rPr lang="en-US" dirty="0" err="1"/>
                <a:t>Contínuo</a:t>
              </a:r>
              <a:r>
                <a:rPr lang="en-US" dirty="0"/>
                <a:t> de Software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43218" y="4899491"/>
              <a:ext cx="2486794" cy="661468"/>
              <a:chOff x="457200" y="1875566"/>
              <a:chExt cx="5272105" cy="2466296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457200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kanban-board-kanbanflow.jpg"/>
              <p:cNvPicPr>
                <a:picLocks noChangeAspect="1"/>
              </p:cNvPicPr>
              <p:nvPr/>
            </p:nvPicPr>
            <p:blipFill rotWithShape="1">
              <a:blip r:embed="rId3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6020900" y="4899491"/>
              <a:ext cx="2486794" cy="661468"/>
              <a:chOff x="164316" y="1875566"/>
              <a:chExt cx="5272105" cy="2466296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164316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 descr="kanban-board-kanbanflow.jpg"/>
              <p:cNvPicPr>
                <a:picLocks noChangeAspect="1"/>
              </p:cNvPicPr>
              <p:nvPr/>
            </p:nvPicPr>
            <p:blipFill rotWithShape="1">
              <a:blip r:embed="rId3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70994" y="4899491"/>
              <a:ext cx="2486794" cy="661468"/>
              <a:chOff x="457200" y="1875566"/>
              <a:chExt cx="5272105" cy="2466296"/>
            </a:xfrm>
          </p:grpSpPr>
          <p:sp>
            <p:nvSpPr>
              <p:cNvPr id="16" name="Cube 15"/>
              <p:cNvSpPr/>
              <p:nvPr/>
            </p:nvSpPr>
            <p:spPr>
              <a:xfrm>
                <a:off x="457200" y="1875566"/>
                <a:ext cx="5272105" cy="2466296"/>
              </a:xfrm>
              <a:prstGeom prst="cub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kanban-board-kanbanflow.jpg"/>
              <p:cNvPicPr>
                <a:picLocks noChangeAspect="1"/>
              </p:cNvPicPr>
              <p:nvPr/>
            </p:nvPicPr>
            <p:blipFill rotWithShape="1">
              <a:blip r:embed="rId3">
                <a:alphaModFix amt="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" t="10244" r="1170" b="34298"/>
              <a:stretch/>
            </p:blipFill>
            <p:spPr>
              <a:xfrm>
                <a:off x="531586" y="2588446"/>
                <a:ext cx="4488940" cy="1650038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1793707" y="5519517"/>
              <a:ext cx="69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2938" y="4318004"/>
              <a:ext cx="8092458" cy="1570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040869" y="3647536"/>
              <a:ext cx="3733949" cy="596671"/>
              <a:chOff x="3040869" y="4522667"/>
              <a:chExt cx="3733949" cy="59667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040869" y="4522667"/>
                <a:ext cx="3733949" cy="596671"/>
                <a:chOff x="3040869" y="4805540"/>
                <a:chExt cx="3733949" cy="302607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3040869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3974356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907843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5841330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flipV="1">
                  <a:off x="6774818" y="4805540"/>
                  <a:ext cx="0" cy="302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3175674" y="4703882"/>
                <a:ext cx="3517354" cy="307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/>
                  <a:t>Medidas</a:t>
                </a:r>
                <a:r>
                  <a:rPr lang="en-US" sz="1600" dirty="0"/>
                  <a:t> do Software </a:t>
                </a:r>
                <a:r>
                  <a:rPr lang="en-US" sz="1600" dirty="0" err="1"/>
                  <a:t>em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Operação</a:t>
                </a:r>
                <a:endParaRPr lang="en-US" sz="16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024940" y="5519517"/>
              <a:ext cx="69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95708" y="5519517"/>
              <a:ext cx="695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65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>
            <a:extLst>
              <a:ext uri="{FF2B5EF4-FFF2-40B4-BE49-F238E27FC236}">
                <a16:creationId xmlns:a16="http://schemas.microsoft.com/office/drawing/2014/main" id="{2AEBA7AE-B640-0449-B0E9-1DBE306CB4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267826"/>
              </p:ext>
            </p:extLst>
          </p:nvPr>
        </p:nvGraphicFramePr>
        <p:xfrm>
          <a:off x="492696" y="1124744"/>
          <a:ext cx="8229600" cy="1347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Espaço Reservado para Conteúdo 3">
            <a:extLst>
              <a:ext uri="{FF2B5EF4-FFF2-40B4-BE49-F238E27FC236}">
                <a16:creationId xmlns:a16="http://schemas.microsoft.com/office/drawing/2014/main" id="{5DB97CEC-1CD9-FB47-971D-EFE41278E6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95511"/>
              </p:ext>
            </p:extLst>
          </p:nvPr>
        </p:nvGraphicFramePr>
        <p:xfrm>
          <a:off x="1104900" y="2755189"/>
          <a:ext cx="7581900" cy="877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47398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20">
            <a:extLst>
              <a:ext uri="{FF2B5EF4-FFF2-40B4-BE49-F238E27FC236}">
                <a16:creationId xmlns:a16="http://schemas.microsoft.com/office/drawing/2014/main" id="{F5BA1085-ACFB-594F-AE96-0CEC61E0FA19}"/>
              </a:ext>
            </a:extLst>
          </p:cNvPr>
          <p:cNvSpPr/>
          <p:nvPr/>
        </p:nvSpPr>
        <p:spPr>
          <a:xfrm>
            <a:off x="3645147" y="3938751"/>
            <a:ext cx="1348736" cy="1130424"/>
          </a:xfrm>
          <a:prstGeom prst="hexagon">
            <a:avLst/>
          </a:prstGeom>
          <a:solidFill>
            <a:srgbClr val="F2A40D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299B5690-696E-C143-897D-163017618E42}"/>
              </a:ext>
            </a:extLst>
          </p:cNvPr>
          <p:cNvSpPr txBox="1"/>
          <p:nvPr/>
        </p:nvSpPr>
        <p:spPr>
          <a:xfrm>
            <a:off x="3612582" y="4338237"/>
            <a:ext cx="1472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cs typeface="Calibri"/>
              </a:rPr>
              <a:t>MeasureSoftGram</a:t>
            </a:r>
            <a:endParaRPr lang="en-US" sz="13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8" name="Hexagon 23">
            <a:extLst>
              <a:ext uri="{FF2B5EF4-FFF2-40B4-BE49-F238E27FC236}">
                <a16:creationId xmlns:a16="http://schemas.microsoft.com/office/drawing/2014/main" id="{973DAF8C-3C78-D84B-A6BF-8A711AAF0898}"/>
              </a:ext>
            </a:extLst>
          </p:cNvPr>
          <p:cNvSpPr/>
          <p:nvPr/>
        </p:nvSpPr>
        <p:spPr>
          <a:xfrm>
            <a:off x="4768687" y="3351833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E1969249-8327-2143-87C2-E9DB3B82B31F}"/>
              </a:ext>
            </a:extLst>
          </p:cNvPr>
          <p:cNvSpPr txBox="1"/>
          <p:nvPr/>
        </p:nvSpPr>
        <p:spPr>
          <a:xfrm>
            <a:off x="4642404" y="3673976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Contínuo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Hexagon 25">
            <a:extLst>
              <a:ext uri="{FF2B5EF4-FFF2-40B4-BE49-F238E27FC236}">
                <a16:creationId xmlns:a16="http://schemas.microsoft.com/office/drawing/2014/main" id="{D6A7CE53-B514-9C4D-9E65-F562C50A444A}"/>
              </a:ext>
            </a:extLst>
          </p:cNvPr>
          <p:cNvSpPr/>
          <p:nvPr/>
        </p:nvSpPr>
        <p:spPr>
          <a:xfrm>
            <a:off x="3645147" y="2743207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1F363C35-D40C-804A-852E-B7CF5263591D}"/>
              </a:ext>
            </a:extLst>
          </p:cNvPr>
          <p:cNvSpPr txBox="1"/>
          <p:nvPr/>
        </p:nvSpPr>
        <p:spPr>
          <a:xfrm>
            <a:off x="3518864" y="3025904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Experimentação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Continua</a:t>
            </a:r>
          </a:p>
        </p:txBody>
      </p:sp>
      <p:sp>
        <p:nvSpPr>
          <p:cNvPr id="12" name="Hexagon 27">
            <a:extLst>
              <a:ext uri="{FF2B5EF4-FFF2-40B4-BE49-F238E27FC236}">
                <a16:creationId xmlns:a16="http://schemas.microsoft.com/office/drawing/2014/main" id="{4BF1A24D-060C-614A-AAC0-4864A22E3526}"/>
              </a:ext>
            </a:extLst>
          </p:cNvPr>
          <p:cNvSpPr/>
          <p:nvPr/>
        </p:nvSpPr>
        <p:spPr>
          <a:xfrm>
            <a:off x="4768687" y="4547377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25A6121A-16D8-794D-BD48-FBA7C07D3686}"/>
              </a:ext>
            </a:extLst>
          </p:cNvPr>
          <p:cNvSpPr txBox="1"/>
          <p:nvPr/>
        </p:nvSpPr>
        <p:spPr>
          <a:xfrm>
            <a:off x="4642404" y="4802847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Software </a:t>
            </a:r>
          </a:p>
          <a:p>
            <a:pPr algn="ctr"/>
            <a:r>
              <a:rPr lang="en-US" sz="1300" i="1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</a:p>
        </p:txBody>
      </p:sp>
      <p:sp>
        <p:nvSpPr>
          <p:cNvPr id="14" name="Hexagon 29">
            <a:extLst>
              <a:ext uri="{FF2B5EF4-FFF2-40B4-BE49-F238E27FC236}">
                <a16:creationId xmlns:a16="http://schemas.microsoft.com/office/drawing/2014/main" id="{9B51A6A5-B95A-CB42-ACD4-1FA4A2AD1EF5}"/>
              </a:ext>
            </a:extLst>
          </p:cNvPr>
          <p:cNvSpPr/>
          <p:nvPr/>
        </p:nvSpPr>
        <p:spPr>
          <a:xfrm>
            <a:off x="3645147" y="5134295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CE87DC5C-7C6F-224E-9F44-CAEB1ECA7412}"/>
              </a:ext>
            </a:extLst>
          </p:cNvPr>
          <p:cNvSpPr txBox="1"/>
          <p:nvPr/>
        </p:nvSpPr>
        <p:spPr>
          <a:xfrm>
            <a:off x="3518864" y="5351881"/>
            <a:ext cx="15841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Modelos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Qualidade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Produto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6" name="Hexagon 31">
            <a:extLst>
              <a:ext uri="{FF2B5EF4-FFF2-40B4-BE49-F238E27FC236}">
                <a16:creationId xmlns:a16="http://schemas.microsoft.com/office/drawing/2014/main" id="{05241DAF-9ECE-634D-AA57-AE0018108564}"/>
              </a:ext>
            </a:extLst>
          </p:cNvPr>
          <p:cNvSpPr/>
          <p:nvPr/>
        </p:nvSpPr>
        <p:spPr>
          <a:xfrm>
            <a:off x="2521607" y="4525669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A2FEB5C9-1C55-0949-B5D1-4919702BFFCF}"/>
              </a:ext>
            </a:extLst>
          </p:cNvPr>
          <p:cNvSpPr txBox="1"/>
          <p:nvPr/>
        </p:nvSpPr>
        <p:spPr>
          <a:xfrm>
            <a:off x="2395324" y="4807520"/>
            <a:ext cx="15841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Análise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Tensorial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Trigonométrica</a:t>
            </a:r>
            <a:r>
              <a:rPr lang="en-US" sz="1300" dirty="0">
                <a:solidFill>
                  <a:srgbClr val="FFFFFF"/>
                </a:solidFill>
                <a:latin typeface="Calibri"/>
                <a:cs typeface="Calibri"/>
              </a:rPr>
              <a:t> e </a:t>
            </a:r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Estatística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8" name="Hexagon 33">
            <a:extLst>
              <a:ext uri="{FF2B5EF4-FFF2-40B4-BE49-F238E27FC236}">
                <a16:creationId xmlns:a16="http://schemas.microsoft.com/office/drawing/2014/main" id="{FF3DBB45-0282-9349-9692-729FC261F9CF}"/>
              </a:ext>
            </a:extLst>
          </p:cNvPr>
          <p:cNvSpPr/>
          <p:nvPr/>
        </p:nvSpPr>
        <p:spPr>
          <a:xfrm>
            <a:off x="2521607" y="3330125"/>
            <a:ext cx="1348736" cy="1130424"/>
          </a:xfrm>
          <a:prstGeom prst="hexagon">
            <a:avLst/>
          </a:prstGeom>
          <a:solidFill>
            <a:srgbClr val="32AEB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799EEE7F-F124-B84B-B67E-01108030B506}"/>
              </a:ext>
            </a:extLst>
          </p:cNvPr>
          <p:cNvSpPr txBox="1"/>
          <p:nvPr/>
        </p:nvSpPr>
        <p:spPr>
          <a:xfrm>
            <a:off x="2395324" y="3726697"/>
            <a:ext cx="15841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>
                <a:solidFill>
                  <a:srgbClr val="FFFFFF"/>
                </a:solidFill>
                <a:latin typeface="Calibri"/>
                <a:cs typeface="Calibri"/>
              </a:rPr>
              <a:t>Medição</a:t>
            </a:r>
            <a:endParaRPr lang="en-US" sz="13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0325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1">
            <a:extLst>
              <a:ext uri="{FF2B5EF4-FFF2-40B4-BE49-F238E27FC236}">
                <a16:creationId xmlns:a16="http://schemas.microsoft.com/office/drawing/2014/main" id="{057C65C1-9F9A-844B-89BE-305EA28E62D3}"/>
              </a:ext>
            </a:extLst>
          </p:cNvPr>
          <p:cNvSpPr txBox="1"/>
          <p:nvPr/>
        </p:nvSpPr>
        <p:spPr>
          <a:xfrm>
            <a:off x="4004237" y="5701378"/>
            <a:ext cx="1645142" cy="5452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Ferramenta de 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Análise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Estática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de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Codigo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-Fonte (SonarQube)</a:t>
            </a:r>
          </a:p>
        </p:txBody>
      </p:sp>
      <p:cxnSp>
        <p:nvCxnSpPr>
          <p:cNvPr id="52" name="Straight Arrow Connector 12">
            <a:extLst>
              <a:ext uri="{FF2B5EF4-FFF2-40B4-BE49-F238E27FC236}">
                <a16:creationId xmlns:a16="http://schemas.microsoft.com/office/drawing/2014/main" id="{5715FDAC-1834-3145-81B3-8129996AEC89}"/>
              </a:ext>
            </a:extLst>
          </p:cNvPr>
          <p:cNvCxnSpPr>
            <a:cxnSpLocks/>
            <a:stCxn id="61" idx="0"/>
            <a:endCxn id="56" idx="2"/>
          </p:cNvCxnSpPr>
          <p:nvPr/>
        </p:nvCxnSpPr>
        <p:spPr>
          <a:xfrm flipV="1">
            <a:off x="1223304" y="2482172"/>
            <a:ext cx="1069773" cy="64978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3">
            <a:extLst>
              <a:ext uri="{FF2B5EF4-FFF2-40B4-BE49-F238E27FC236}">
                <a16:creationId xmlns:a16="http://schemas.microsoft.com/office/drawing/2014/main" id="{20E3013E-B717-2A4C-9790-59E878E20F5B}"/>
              </a:ext>
            </a:extLst>
          </p:cNvPr>
          <p:cNvCxnSpPr>
            <a:cxnSpLocks/>
            <a:stCxn id="62" idx="0"/>
            <a:endCxn id="56" idx="2"/>
          </p:cNvCxnSpPr>
          <p:nvPr/>
        </p:nvCxnSpPr>
        <p:spPr>
          <a:xfrm flipV="1">
            <a:off x="2287901" y="2482172"/>
            <a:ext cx="5176" cy="63963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4">
            <a:extLst>
              <a:ext uri="{FF2B5EF4-FFF2-40B4-BE49-F238E27FC236}">
                <a16:creationId xmlns:a16="http://schemas.microsoft.com/office/drawing/2014/main" id="{E0B60E47-2A46-BC44-A751-1543439B1C0B}"/>
              </a:ext>
            </a:extLst>
          </p:cNvPr>
          <p:cNvCxnSpPr>
            <a:cxnSpLocks/>
            <a:stCxn id="63" idx="0"/>
            <a:endCxn id="56" idx="2"/>
          </p:cNvCxnSpPr>
          <p:nvPr/>
        </p:nvCxnSpPr>
        <p:spPr>
          <a:xfrm flipH="1" flipV="1">
            <a:off x="2293077" y="2482172"/>
            <a:ext cx="991714" cy="63963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5">
            <a:extLst>
              <a:ext uri="{FF2B5EF4-FFF2-40B4-BE49-F238E27FC236}">
                <a16:creationId xmlns:a16="http://schemas.microsoft.com/office/drawing/2014/main" id="{BE3194AA-F26B-B54B-ACF6-A8EE07F33C3A}"/>
              </a:ext>
            </a:extLst>
          </p:cNvPr>
          <p:cNvCxnSpPr>
            <a:cxnSpLocks/>
            <a:stCxn id="81" idx="0"/>
            <a:endCxn id="57" idx="2"/>
          </p:cNvCxnSpPr>
          <p:nvPr/>
        </p:nvCxnSpPr>
        <p:spPr>
          <a:xfrm flipH="1" flipV="1">
            <a:off x="4124845" y="2490254"/>
            <a:ext cx="269725" cy="63155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16">
            <a:extLst>
              <a:ext uri="{FF2B5EF4-FFF2-40B4-BE49-F238E27FC236}">
                <a16:creationId xmlns:a16="http://schemas.microsoft.com/office/drawing/2014/main" id="{113F99A3-A086-7D47-BB00-F477BF8FDCD6}"/>
              </a:ext>
            </a:extLst>
          </p:cNvPr>
          <p:cNvSpPr txBox="1"/>
          <p:nvPr/>
        </p:nvSpPr>
        <p:spPr>
          <a:xfrm>
            <a:off x="1792539" y="2168945"/>
            <a:ext cx="1001076" cy="31322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Modificabilidade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981BDC87-6723-0743-ABE4-35A6F63D441E}"/>
              </a:ext>
            </a:extLst>
          </p:cNvPr>
          <p:cNvSpPr txBox="1"/>
          <p:nvPr/>
        </p:nvSpPr>
        <p:spPr>
          <a:xfrm>
            <a:off x="3707904" y="2177027"/>
            <a:ext cx="833882" cy="31322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Testabilidade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33736892-F24A-6C4F-A614-C39943B51B1B}"/>
              </a:ext>
            </a:extLst>
          </p:cNvPr>
          <p:cNvSpPr txBox="1"/>
          <p:nvPr/>
        </p:nvSpPr>
        <p:spPr>
          <a:xfrm>
            <a:off x="3208555" y="1303533"/>
            <a:ext cx="993482" cy="3824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Arial"/>
              </a:rPr>
              <a:t>Facilidade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Arial"/>
              </a:rPr>
              <a:t> de</a:t>
            </a: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>
                <a:solidFill>
                  <a:schemeClr val="bg1"/>
                </a:solidFill>
                <a:latin typeface="+mn-lt"/>
                <a:cs typeface="Arial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Arial"/>
              </a:rPr>
              <a:t>Manutenção</a:t>
            </a: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cxnSp>
        <p:nvCxnSpPr>
          <p:cNvPr id="59" name="Straight Arrow Connector 23">
            <a:extLst>
              <a:ext uri="{FF2B5EF4-FFF2-40B4-BE49-F238E27FC236}">
                <a16:creationId xmlns:a16="http://schemas.microsoft.com/office/drawing/2014/main" id="{127A71AF-C4E2-4C49-83AC-AA894EE42AD7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H="1" flipV="1">
            <a:off x="3705296" y="1686010"/>
            <a:ext cx="419549" cy="49101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4">
            <a:extLst>
              <a:ext uri="{FF2B5EF4-FFF2-40B4-BE49-F238E27FC236}">
                <a16:creationId xmlns:a16="http://schemas.microsoft.com/office/drawing/2014/main" id="{959A37B8-2F77-C945-A6E6-09B146DD0B6A}"/>
              </a:ext>
            </a:extLst>
          </p:cNvPr>
          <p:cNvCxnSpPr>
            <a:cxnSpLocks/>
            <a:stCxn id="56" idx="0"/>
            <a:endCxn id="58" idx="2"/>
          </p:cNvCxnSpPr>
          <p:nvPr/>
        </p:nvCxnSpPr>
        <p:spPr>
          <a:xfrm flipV="1">
            <a:off x="2293077" y="1686010"/>
            <a:ext cx="1412219" cy="48293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34">
            <a:extLst>
              <a:ext uri="{FF2B5EF4-FFF2-40B4-BE49-F238E27FC236}">
                <a16:creationId xmlns:a16="http://schemas.microsoft.com/office/drawing/2014/main" id="{04A46E4E-3D49-3846-B71A-264E26554DE3}"/>
              </a:ext>
            </a:extLst>
          </p:cNvPr>
          <p:cNvSpPr txBox="1"/>
          <p:nvPr/>
        </p:nvSpPr>
        <p:spPr>
          <a:xfrm>
            <a:off x="803157" y="3131961"/>
            <a:ext cx="84029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AM1: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Arquivos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não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complexos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2" name="TextBox 35">
            <a:extLst>
              <a:ext uri="{FF2B5EF4-FFF2-40B4-BE49-F238E27FC236}">
                <a16:creationId xmlns:a16="http://schemas.microsoft.com/office/drawing/2014/main" id="{527AEC87-2496-DD4A-A36B-F78CD99B91AE}"/>
              </a:ext>
            </a:extLst>
          </p:cNvPr>
          <p:cNvSpPr txBox="1"/>
          <p:nvPr/>
        </p:nvSpPr>
        <p:spPr>
          <a:xfrm>
            <a:off x="1864547" y="3121804"/>
            <a:ext cx="846707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AM2:Arquivos</a:t>
            </a:r>
          </a:p>
          <a:p>
            <a:pPr algn="ctr"/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Não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Complexos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3" name="TextBox 36">
            <a:extLst>
              <a:ext uri="{FF2B5EF4-FFF2-40B4-BE49-F238E27FC236}">
                <a16:creationId xmlns:a16="http://schemas.microsoft.com/office/drawing/2014/main" id="{4ABAB941-C08E-624A-A6F4-CC9609068023}"/>
              </a:ext>
            </a:extLst>
          </p:cNvPr>
          <p:cNvSpPr txBox="1"/>
          <p:nvPr/>
        </p:nvSpPr>
        <p:spPr>
          <a:xfrm>
            <a:off x="2872659" y="3121804"/>
            <a:ext cx="82426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AM3: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Ausência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de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Duplicação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B8F35B4D-00D6-5842-8E88-822CE7C8B607}"/>
              </a:ext>
            </a:extLst>
          </p:cNvPr>
          <p:cNvGrpSpPr/>
          <p:nvPr/>
        </p:nvGrpSpPr>
        <p:grpSpPr>
          <a:xfrm>
            <a:off x="611560" y="3723902"/>
            <a:ext cx="1227734" cy="463877"/>
            <a:chOff x="611560" y="3723902"/>
            <a:chExt cx="1227734" cy="463877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554B78EE-47D9-0042-9E57-F081F52A2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917" t="-9476" r="35933" b="1"/>
            <a:stretch/>
          </p:blipFill>
          <p:spPr>
            <a:xfrm>
              <a:off x="611560" y="3792247"/>
              <a:ext cx="1164429" cy="307870"/>
            </a:xfrm>
            <a:prstGeom prst="rect">
              <a:avLst/>
            </a:prstGeom>
          </p:spPr>
        </p:pic>
        <p:sp>
          <p:nvSpPr>
            <p:cNvPr id="66" name="TextBox 37">
              <a:extLst>
                <a:ext uri="{FF2B5EF4-FFF2-40B4-BE49-F238E27FC236}">
                  <a16:creationId xmlns:a16="http://schemas.microsoft.com/office/drawing/2014/main" id="{BA04E2EE-D0F9-4247-835F-3118A1B37AD6}"/>
                </a:ext>
              </a:extLst>
            </p:cNvPr>
            <p:cNvSpPr txBox="1"/>
            <p:nvPr/>
          </p:nvSpPr>
          <p:spPr>
            <a:xfrm>
              <a:off x="611560" y="3723902"/>
              <a:ext cx="1227734" cy="46387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800" b="1" dirty="0">
                <a:latin typeface="Calibri"/>
                <a:cs typeface="Calibri"/>
              </a:endParaRPr>
            </a:p>
          </p:txBody>
        </p:sp>
      </p:grpSp>
      <p:sp>
        <p:nvSpPr>
          <p:cNvPr id="67" name="TextBox 39">
            <a:extLst>
              <a:ext uri="{FF2B5EF4-FFF2-40B4-BE49-F238E27FC236}">
                <a16:creationId xmlns:a16="http://schemas.microsoft.com/office/drawing/2014/main" id="{3049CE3E-3D91-2B49-9E15-29312D24C189}"/>
              </a:ext>
            </a:extLst>
          </p:cNvPr>
          <p:cNvSpPr txBox="1"/>
          <p:nvPr/>
        </p:nvSpPr>
        <p:spPr>
          <a:xfrm>
            <a:off x="35496" y="4579750"/>
            <a:ext cx="976549" cy="46166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M1: </a:t>
            </a:r>
            <a:r>
              <a:rPr lang="pt-BR" sz="800" b="1" dirty="0">
                <a:latin typeface="+mn-lt"/>
                <a:cs typeface="Calibri"/>
              </a:rPr>
              <a:t>densidade de </a:t>
            </a:r>
          </a:p>
          <a:p>
            <a:pPr algn="ctr"/>
            <a:r>
              <a:rPr lang="pt-BR" sz="800" b="1" dirty="0">
                <a:latin typeface="+mn-lt"/>
                <a:cs typeface="Calibri"/>
              </a:rPr>
              <a:t>comentários de</a:t>
            </a:r>
          </a:p>
          <a:p>
            <a:pPr algn="ctr"/>
            <a:r>
              <a:rPr lang="pt-BR" sz="800" b="1" dirty="0">
                <a:latin typeface="+mn-lt"/>
                <a:cs typeface="Calibri"/>
              </a:rPr>
              <a:t> um arquivo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68" name="TextBox 40">
            <a:extLst>
              <a:ext uri="{FF2B5EF4-FFF2-40B4-BE49-F238E27FC236}">
                <a16:creationId xmlns:a16="http://schemas.microsoft.com/office/drawing/2014/main" id="{ED764AF8-A56D-0545-BDD8-39E60C99FC44}"/>
              </a:ext>
            </a:extLst>
          </p:cNvPr>
          <p:cNvSpPr txBox="1"/>
          <p:nvPr/>
        </p:nvSpPr>
        <p:spPr>
          <a:xfrm>
            <a:off x="1125197" y="4579750"/>
            <a:ext cx="733695" cy="450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M2: total de </a:t>
            </a:r>
            <a:r>
              <a:rPr lang="en-US" sz="800" b="1" dirty="0" err="1">
                <a:latin typeface="+mn-lt"/>
                <a:cs typeface="Calibri"/>
              </a:rPr>
              <a:t>arquivos</a:t>
            </a:r>
            <a:endParaRPr lang="en-US" sz="200" b="1" dirty="0">
              <a:latin typeface="+mn-lt"/>
              <a:cs typeface="Calibri"/>
            </a:endParaRPr>
          </a:p>
        </p:txBody>
      </p:sp>
      <p:sp>
        <p:nvSpPr>
          <p:cNvPr id="69" name="TextBox 41">
            <a:extLst>
              <a:ext uri="{FF2B5EF4-FFF2-40B4-BE49-F238E27FC236}">
                <a16:creationId xmlns:a16="http://schemas.microsoft.com/office/drawing/2014/main" id="{1EBF8487-5546-FC48-A7D2-FCC4B05A5EF6}"/>
              </a:ext>
            </a:extLst>
          </p:cNvPr>
          <p:cNvSpPr txBox="1"/>
          <p:nvPr/>
        </p:nvSpPr>
        <p:spPr>
          <a:xfrm>
            <a:off x="1972044" y="4579750"/>
            <a:ext cx="1007006" cy="46166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M3: </a:t>
            </a:r>
            <a:r>
              <a:rPr lang="en-US" sz="800" b="1" dirty="0" err="1">
                <a:latin typeface="+mn-lt"/>
                <a:cs typeface="Calibri"/>
              </a:rPr>
              <a:t>Complexidade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Ciclomática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de um </a:t>
            </a:r>
            <a:r>
              <a:rPr lang="en-US" sz="800" b="1" dirty="0" err="1">
                <a:latin typeface="+mn-lt"/>
                <a:cs typeface="Calibri"/>
              </a:rPr>
              <a:t>arquivo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</p:txBody>
      </p:sp>
      <p:cxnSp>
        <p:nvCxnSpPr>
          <p:cNvPr id="70" name="Straight Arrow Connector 43">
            <a:extLst>
              <a:ext uri="{FF2B5EF4-FFF2-40B4-BE49-F238E27FC236}">
                <a16:creationId xmlns:a16="http://schemas.microsoft.com/office/drawing/2014/main" id="{839B7336-E535-BA41-B02A-A6C7CE3761B1}"/>
              </a:ext>
            </a:extLst>
          </p:cNvPr>
          <p:cNvCxnSpPr>
            <a:cxnSpLocks/>
            <a:stCxn id="67" idx="0"/>
            <a:endCxn id="66" idx="2"/>
          </p:cNvCxnSpPr>
          <p:nvPr/>
        </p:nvCxnSpPr>
        <p:spPr>
          <a:xfrm flipV="1">
            <a:off x="523771" y="4187779"/>
            <a:ext cx="701656" cy="39197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44">
            <a:extLst>
              <a:ext uri="{FF2B5EF4-FFF2-40B4-BE49-F238E27FC236}">
                <a16:creationId xmlns:a16="http://schemas.microsoft.com/office/drawing/2014/main" id="{B23D36EE-6365-754F-A367-6F419A39390A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H="1" flipV="1">
            <a:off x="1225427" y="4187779"/>
            <a:ext cx="266618" cy="391971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45">
            <a:extLst>
              <a:ext uri="{FF2B5EF4-FFF2-40B4-BE49-F238E27FC236}">
                <a16:creationId xmlns:a16="http://schemas.microsoft.com/office/drawing/2014/main" id="{BD484491-55C6-4945-8DFD-1430A133EDAD}"/>
              </a:ext>
            </a:extLst>
          </p:cNvPr>
          <p:cNvCxnSpPr>
            <a:cxnSpLocks/>
            <a:stCxn id="68" idx="0"/>
            <a:endCxn id="135" idx="2"/>
          </p:cNvCxnSpPr>
          <p:nvPr/>
        </p:nvCxnSpPr>
        <p:spPr>
          <a:xfrm flipV="1">
            <a:off x="1492045" y="4218353"/>
            <a:ext cx="1292467" cy="36139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46">
            <a:extLst>
              <a:ext uri="{FF2B5EF4-FFF2-40B4-BE49-F238E27FC236}">
                <a16:creationId xmlns:a16="http://schemas.microsoft.com/office/drawing/2014/main" id="{F6F7CFF3-CBFF-4F42-BFC9-53187E5665C6}"/>
              </a:ext>
            </a:extLst>
          </p:cNvPr>
          <p:cNvCxnSpPr>
            <a:cxnSpLocks/>
            <a:stCxn id="69" idx="0"/>
            <a:endCxn id="135" idx="2"/>
          </p:cNvCxnSpPr>
          <p:nvPr/>
        </p:nvCxnSpPr>
        <p:spPr>
          <a:xfrm flipV="1">
            <a:off x="2475547" y="4218353"/>
            <a:ext cx="308965" cy="36139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48">
            <a:extLst>
              <a:ext uri="{FF2B5EF4-FFF2-40B4-BE49-F238E27FC236}">
                <a16:creationId xmlns:a16="http://schemas.microsoft.com/office/drawing/2014/main" id="{AF6412B9-9D1B-B54D-8121-687CCC7258A8}"/>
              </a:ext>
            </a:extLst>
          </p:cNvPr>
          <p:cNvCxnSpPr>
            <a:cxnSpLocks/>
            <a:stCxn id="135" idx="0"/>
            <a:endCxn id="62" idx="2"/>
          </p:cNvCxnSpPr>
          <p:nvPr/>
        </p:nvCxnSpPr>
        <p:spPr>
          <a:xfrm flipH="1" flipV="1">
            <a:off x="2287901" y="3460358"/>
            <a:ext cx="496611" cy="31796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49">
            <a:extLst>
              <a:ext uri="{FF2B5EF4-FFF2-40B4-BE49-F238E27FC236}">
                <a16:creationId xmlns:a16="http://schemas.microsoft.com/office/drawing/2014/main" id="{BBE7C785-C042-584C-B20D-370B1F9F0848}"/>
              </a:ext>
            </a:extLst>
          </p:cNvPr>
          <p:cNvCxnSpPr>
            <a:cxnSpLocks/>
            <a:stCxn id="66" idx="0"/>
            <a:endCxn id="61" idx="2"/>
          </p:cNvCxnSpPr>
          <p:nvPr/>
        </p:nvCxnSpPr>
        <p:spPr>
          <a:xfrm flipH="1" flipV="1">
            <a:off x="1223304" y="3470515"/>
            <a:ext cx="2123" cy="25338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50">
            <a:extLst>
              <a:ext uri="{FF2B5EF4-FFF2-40B4-BE49-F238E27FC236}">
                <a16:creationId xmlns:a16="http://schemas.microsoft.com/office/drawing/2014/main" id="{AF424C43-6CB7-AE4C-AAC1-6AD1717A87DE}"/>
              </a:ext>
            </a:extLst>
          </p:cNvPr>
          <p:cNvSpPr txBox="1"/>
          <p:nvPr/>
        </p:nvSpPr>
        <p:spPr>
          <a:xfrm>
            <a:off x="6620998" y="538461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…</a:t>
            </a:r>
          </a:p>
        </p:txBody>
      </p:sp>
      <p:cxnSp>
        <p:nvCxnSpPr>
          <p:cNvPr id="77" name="Straight Arrow Connector 51">
            <a:extLst>
              <a:ext uri="{FF2B5EF4-FFF2-40B4-BE49-F238E27FC236}">
                <a16:creationId xmlns:a16="http://schemas.microsoft.com/office/drawing/2014/main" id="{A4C30C85-00E4-AD40-B407-213B9F060A5B}"/>
              </a:ext>
            </a:extLst>
          </p:cNvPr>
          <p:cNvCxnSpPr>
            <a:cxnSpLocks/>
            <a:stCxn id="51" idx="0"/>
            <a:endCxn id="67" idx="2"/>
          </p:cNvCxnSpPr>
          <p:nvPr/>
        </p:nvCxnSpPr>
        <p:spPr>
          <a:xfrm flipH="1" flipV="1">
            <a:off x="523771" y="5041415"/>
            <a:ext cx="4303037" cy="65996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52">
            <a:extLst>
              <a:ext uri="{FF2B5EF4-FFF2-40B4-BE49-F238E27FC236}">
                <a16:creationId xmlns:a16="http://schemas.microsoft.com/office/drawing/2014/main" id="{0A3C0C58-28FC-C845-943D-81BA2C9321F5}"/>
              </a:ext>
            </a:extLst>
          </p:cNvPr>
          <p:cNvCxnSpPr>
            <a:cxnSpLocks/>
            <a:stCxn id="51" idx="0"/>
            <a:endCxn id="68" idx="2"/>
          </p:cNvCxnSpPr>
          <p:nvPr/>
        </p:nvCxnSpPr>
        <p:spPr>
          <a:xfrm flipH="1" flipV="1">
            <a:off x="1492045" y="5030365"/>
            <a:ext cx="3334763" cy="67101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53">
            <a:extLst>
              <a:ext uri="{FF2B5EF4-FFF2-40B4-BE49-F238E27FC236}">
                <a16:creationId xmlns:a16="http://schemas.microsoft.com/office/drawing/2014/main" id="{A16E8C26-6BE7-5D4A-983D-7218A642E964}"/>
              </a:ext>
            </a:extLst>
          </p:cNvPr>
          <p:cNvCxnSpPr>
            <a:cxnSpLocks/>
            <a:stCxn id="51" idx="0"/>
            <a:endCxn id="69" idx="2"/>
          </p:cNvCxnSpPr>
          <p:nvPr/>
        </p:nvCxnSpPr>
        <p:spPr>
          <a:xfrm flipH="1" flipV="1">
            <a:off x="2475547" y="5041415"/>
            <a:ext cx="2351261" cy="65996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41BBC2B7-7A3F-594E-99AD-8190D06AAD8E}"/>
              </a:ext>
            </a:extLst>
          </p:cNvPr>
          <p:cNvCxnSpPr>
            <a:cxnSpLocks/>
            <a:stCxn id="51" idx="0"/>
            <a:endCxn id="82" idx="2"/>
          </p:cNvCxnSpPr>
          <p:nvPr/>
        </p:nvCxnSpPr>
        <p:spPr>
          <a:xfrm flipH="1" flipV="1">
            <a:off x="3484297" y="5030365"/>
            <a:ext cx="1342511" cy="671013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36">
            <a:extLst>
              <a:ext uri="{FF2B5EF4-FFF2-40B4-BE49-F238E27FC236}">
                <a16:creationId xmlns:a16="http://schemas.microsoft.com/office/drawing/2014/main" id="{3BDEA66B-D028-B244-B786-B53D1156837D}"/>
              </a:ext>
            </a:extLst>
          </p:cNvPr>
          <p:cNvSpPr txBox="1"/>
          <p:nvPr/>
        </p:nvSpPr>
        <p:spPr>
          <a:xfrm>
            <a:off x="3923928" y="3121804"/>
            <a:ext cx="941283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AM4: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Arquivos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criticos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/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blocantes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82" name="TextBox 42">
            <a:extLst>
              <a:ext uri="{FF2B5EF4-FFF2-40B4-BE49-F238E27FC236}">
                <a16:creationId xmlns:a16="http://schemas.microsoft.com/office/drawing/2014/main" id="{22C0C7D8-71E4-B247-A8E5-B7D97451D504}"/>
              </a:ext>
            </a:extLst>
          </p:cNvPr>
          <p:cNvSpPr txBox="1"/>
          <p:nvPr/>
        </p:nvSpPr>
        <p:spPr>
          <a:xfrm>
            <a:off x="3092202" y="4579750"/>
            <a:ext cx="784190" cy="45061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M4: </a:t>
            </a:r>
            <a:r>
              <a:rPr lang="en-US" sz="800" b="1" dirty="0" err="1">
                <a:latin typeface="+mn-lt"/>
                <a:cs typeface="Calibri"/>
              </a:rPr>
              <a:t>qtde</a:t>
            </a:r>
            <a:r>
              <a:rPr lang="en-US" sz="800" b="1" dirty="0">
                <a:latin typeface="+mn-lt"/>
                <a:cs typeface="Calibri"/>
              </a:rPr>
              <a:t> LOC </a:t>
            </a: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duplicadas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83" name="Straight Arrow Connector 15">
            <a:extLst>
              <a:ext uri="{FF2B5EF4-FFF2-40B4-BE49-F238E27FC236}">
                <a16:creationId xmlns:a16="http://schemas.microsoft.com/office/drawing/2014/main" id="{E3A97F07-B32C-504F-A3DC-EE96D1231C1B}"/>
              </a:ext>
            </a:extLst>
          </p:cNvPr>
          <p:cNvCxnSpPr>
            <a:cxnSpLocks/>
            <a:stCxn id="82" idx="0"/>
            <a:endCxn id="63" idx="2"/>
          </p:cNvCxnSpPr>
          <p:nvPr/>
        </p:nvCxnSpPr>
        <p:spPr>
          <a:xfrm flipH="1" flipV="1">
            <a:off x="3284791" y="3460358"/>
            <a:ext cx="199506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17">
            <a:extLst>
              <a:ext uri="{FF2B5EF4-FFF2-40B4-BE49-F238E27FC236}">
                <a16:creationId xmlns:a16="http://schemas.microsoft.com/office/drawing/2014/main" id="{AF8EB707-CE99-DB41-BE66-2ADA2B6AEFC0}"/>
              </a:ext>
            </a:extLst>
          </p:cNvPr>
          <p:cNvSpPr txBox="1"/>
          <p:nvPr/>
        </p:nvSpPr>
        <p:spPr>
          <a:xfrm>
            <a:off x="5393708" y="2142402"/>
            <a:ext cx="875560" cy="38247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Dívida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Técnica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(</a:t>
            </a: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Squale</a:t>
            </a:r>
            <a:r>
              <a:rPr lang="en-US" sz="900" b="1" dirty="0">
                <a:solidFill>
                  <a:schemeClr val="bg1"/>
                </a:solidFill>
                <a:latin typeface="+mn-lt"/>
                <a:cs typeface="Calibri"/>
              </a:rPr>
              <a:t>)</a:t>
            </a:r>
          </a:p>
        </p:txBody>
      </p:sp>
      <p:cxnSp>
        <p:nvCxnSpPr>
          <p:cNvPr id="85" name="Straight Arrow Connector 23">
            <a:extLst>
              <a:ext uri="{FF2B5EF4-FFF2-40B4-BE49-F238E27FC236}">
                <a16:creationId xmlns:a16="http://schemas.microsoft.com/office/drawing/2014/main" id="{1E277375-7930-9841-A14D-6D3BA0CEB755}"/>
              </a:ext>
            </a:extLst>
          </p:cNvPr>
          <p:cNvCxnSpPr>
            <a:cxnSpLocks/>
            <a:stCxn id="84" idx="0"/>
            <a:endCxn id="58" idx="2"/>
          </p:cNvCxnSpPr>
          <p:nvPr/>
        </p:nvCxnSpPr>
        <p:spPr>
          <a:xfrm flipH="1" flipV="1">
            <a:off x="3705296" y="1686010"/>
            <a:ext cx="2126192" cy="456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36">
            <a:extLst>
              <a:ext uri="{FF2B5EF4-FFF2-40B4-BE49-F238E27FC236}">
                <a16:creationId xmlns:a16="http://schemas.microsoft.com/office/drawing/2014/main" id="{E5D72BB2-4165-5A49-9296-11594565A63D}"/>
              </a:ext>
            </a:extLst>
          </p:cNvPr>
          <p:cNvSpPr txBox="1"/>
          <p:nvPr/>
        </p:nvSpPr>
        <p:spPr>
          <a:xfrm>
            <a:off x="5348859" y="3131961"/>
            <a:ext cx="971741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AM5: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Pecepção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de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Dívida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Técnica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87" name="Straight Arrow Connector 15">
            <a:extLst>
              <a:ext uri="{FF2B5EF4-FFF2-40B4-BE49-F238E27FC236}">
                <a16:creationId xmlns:a16="http://schemas.microsoft.com/office/drawing/2014/main" id="{A8DD1287-349B-1145-9F5F-51C1C305E8DB}"/>
              </a:ext>
            </a:extLst>
          </p:cNvPr>
          <p:cNvCxnSpPr>
            <a:cxnSpLocks/>
            <a:stCxn id="86" idx="0"/>
            <a:endCxn id="84" idx="2"/>
          </p:cNvCxnSpPr>
          <p:nvPr/>
        </p:nvCxnSpPr>
        <p:spPr>
          <a:xfrm flipH="1" flipV="1">
            <a:off x="5831488" y="2524879"/>
            <a:ext cx="3242" cy="60708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18">
            <a:extLst>
              <a:ext uri="{FF2B5EF4-FFF2-40B4-BE49-F238E27FC236}">
                <a16:creationId xmlns:a16="http://schemas.microsoft.com/office/drawing/2014/main" id="{D2888B5A-CB94-A047-9D94-747612E0FA40}"/>
              </a:ext>
            </a:extLst>
          </p:cNvPr>
          <p:cNvSpPr txBox="1"/>
          <p:nvPr/>
        </p:nvSpPr>
        <p:spPr>
          <a:xfrm>
            <a:off x="7343192" y="1304095"/>
            <a:ext cx="883575" cy="3824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Arial"/>
              </a:rPr>
              <a:t>Confiabilidade</a:t>
            </a: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89" name="TextBox 17">
            <a:extLst>
              <a:ext uri="{FF2B5EF4-FFF2-40B4-BE49-F238E27FC236}">
                <a16:creationId xmlns:a16="http://schemas.microsoft.com/office/drawing/2014/main" id="{5F706891-6B3A-4E4F-9352-ECCC5FA8C303}"/>
              </a:ext>
            </a:extLst>
          </p:cNvPr>
          <p:cNvSpPr txBox="1"/>
          <p:nvPr/>
        </p:nvSpPr>
        <p:spPr>
          <a:xfrm>
            <a:off x="7407999" y="2151869"/>
            <a:ext cx="755335" cy="313227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r>
              <a:rPr lang="en-US" sz="900" b="1" dirty="0" err="1">
                <a:solidFill>
                  <a:schemeClr val="bg1"/>
                </a:solidFill>
                <a:latin typeface="+mn-lt"/>
                <a:cs typeface="Calibri"/>
              </a:rPr>
              <a:t>Maturidade</a:t>
            </a: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>
              <a:lnSpc>
                <a:spcPct val="50000"/>
              </a:lnSpc>
            </a:pPr>
            <a:endParaRPr lang="en-US" sz="9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90" name="Straight Arrow Connector 23">
            <a:extLst>
              <a:ext uri="{FF2B5EF4-FFF2-40B4-BE49-F238E27FC236}">
                <a16:creationId xmlns:a16="http://schemas.microsoft.com/office/drawing/2014/main" id="{3F9FAF09-F1D2-A048-88F4-3A93FA3692DE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H="1" flipV="1">
            <a:off x="7784980" y="1686572"/>
            <a:ext cx="687" cy="465297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36">
            <a:extLst>
              <a:ext uri="{FF2B5EF4-FFF2-40B4-BE49-F238E27FC236}">
                <a16:creationId xmlns:a16="http://schemas.microsoft.com/office/drawing/2014/main" id="{A528491B-073F-D147-8269-A22E7565B567}"/>
              </a:ext>
            </a:extLst>
          </p:cNvPr>
          <p:cNvSpPr txBox="1"/>
          <p:nvPr/>
        </p:nvSpPr>
        <p:spPr>
          <a:xfrm>
            <a:off x="6613120" y="3131961"/>
            <a:ext cx="112723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AM6: Testes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Unitários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Com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sucesso</a:t>
            </a:r>
            <a:endParaRPr lang="en-US" sz="800" b="1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cxnSp>
        <p:nvCxnSpPr>
          <p:cNvPr id="92" name="Straight Arrow Connector 15">
            <a:extLst>
              <a:ext uri="{FF2B5EF4-FFF2-40B4-BE49-F238E27FC236}">
                <a16:creationId xmlns:a16="http://schemas.microsoft.com/office/drawing/2014/main" id="{64BA53B9-FBB4-4D48-B151-0B1492A30DC1}"/>
              </a:ext>
            </a:extLst>
          </p:cNvPr>
          <p:cNvCxnSpPr>
            <a:cxnSpLocks/>
            <a:stCxn id="91" idx="0"/>
            <a:endCxn id="89" idx="2"/>
          </p:cNvCxnSpPr>
          <p:nvPr/>
        </p:nvCxnSpPr>
        <p:spPr>
          <a:xfrm flipV="1">
            <a:off x="7176736" y="2465096"/>
            <a:ext cx="608931" cy="66686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36">
            <a:extLst>
              <a:ext uri="{FF2B5EF4-FFF2-40B4-BE49-F238E27FC236}">
                <a16:creationId xmlns:a16="http://schemas.microsoft.com/office/drawing/2014/main" id="{256A3165-D4D6-8D44-80BD-658F84C42AF2}"/>
              </a:ext>
            </a:extLst>
          </p:cNvPr>
          <p:cNvSpPr txBox="1"/>
          <p:nvPr/>
        </p:nvSpPr>
        <p:spPr>
          <a:xfrm>
            <a:off x="7867287" y="3143290"/>
            <a:ext cx="89159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AM7: </a:t>
            </a:r>
            <a:r>
              <a:rPr lang="en-US" sz="800" b="1" dirty="0" err="1">
                <a:solidFill>
                  <a:schemeClr val="bg1"/>
                </a:solidFill>
                <a:latin typeface="+mn-lt"/>
                <a:cs typeface="Calibri"/>
              </a:rPr>
              <a:t>Cobertura</a:t>
            </a:r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  <a:cs typeface="Calibri"/>
              </a:rPr>
              <a:t>de Testes</a:t>
            </a:r>
          </a:p>
        </p:txBody>
      </p:sp>
      <p:cxnSp>
        <p:nvCxnSpPr>
          <p:cNvPr id="94" name="Straight Arrow Connector 15">
            <a:extLst>
              <a:ext uri="{FF2B5EF4-FFF2-40B4-BE49-F238E27FC236}">
                <a16:creationId xmlns:a16="http://schemas.microsoft.com/office/drawing/2014/main" id="{502F47D7-B388-EC4A-9B63-D18A6A36632D}"/>
              </a:ext>
            </a:extLst>
          </p:cNvPr>
          <p:cNvCxnSpPr>
            <a:cxnSpLocks/>
            <a:stCxn id="93" idx="0"/>
            <a:endCxn id="89" idx="2"/>
          </p:cNvCxnSpPr>
          <p:nvPr/>
        </p:nvCxnSpPr>
        <p:spPr>
          <a:xfrm flipH="1" flipV="1">
            <a:off x="7785667" y="2465096"/>
            <a:ext cx="527415" cy="67819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18">
            <a:extLst>
              <a:ext uri="{FF2B5EF4-FFF2-40B4-BE49-F238E27FC236}">
                <a16:creationId xmlns:a16="http://schemas.microsoft.com/office/drawing/2014/main" id="{5E2A8F06-4E34-F04F-A43F-6FC53DEDAF0E}"/>
              </a:ext>
            </a:extLst>
          </p:cNvPr>
          <p:cNvSpPr txBox="1"/>
          <p:nvPr/>
        </p:nvSpPr>
        <p:spPr>
          <a:xfrm>
            <a:off x="5242858" y="200850"/>
            <a:ext cx="813044" cy="414729"/>
          </a:xfrm>
          <a:prstGeom prst="rect">
            <a:avLst/>
          </a:prstGeom>
          <a:solidFill>
            <a:srgbClr val="002060">
              <a:alpha val="76000"/>
            </a:srgbClr>
          </a:solidFill>
        </p:spPr>
        <p:txBody>
          <a:bodyPr wrap="none" rtlCol="0" anchor="ctr" anchorCtr="0">
            <a:spAutoFit/>
          </a:bodyPr>
          <a:lstStyle/>
          <a:p>
            <a:pPr algn="ctr">
              <a:lnSpc>
                <a:spcPct val="50000"/>
              </a:lnSpc>
            </a:pPr>
            <a:endParaRPr lang="en-US" sz="10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1000" b="1" dirty="0" err="1">
                <a:solidFill>
                  <a:schemeClr val="bg1"/>
                </a:solidFill>
                <a:latin typeface="+mn-lt"/>
                <a:cs typeface="Arial"/>
              </a:rPr>
              <a:t>SQPCi</a:t>
            </a:r>
            <a:endParaRPr lang="en-US" sz="10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endParaRPr lang="en-US" sz="1000" b="1" dirty="0">
              <a:solidFill>
                <a:schemeClr val="bg1"/>
              </a:solidFill>
              <a:latin typeface="+mn-lt"/>
              <a:cs typeface="Arial"/>
            </a:endParaRPr>
          </a:p>
          <a:p>
            <a:pPr algn="ctr">
              <a:lnSpc>
                <a:spcPct val="50000"/>
              </a:lnSpc>
            </a:pPr>
            <a:r>
              <a:rPr lang="en-US" sz="1000" b="1" dirty="0">
                <a:solidFill>
                  <a:schemeClr val="bg1"/>
                </a:solidFill>
                <a:latin typeface="+mn-lt"/>
                <a:cs typeface="Arial"/>
              </a:rPr>
              <a:t>(Tensor QP)</a:t>
            </a:r>
          </a:p>
        </p:txBody>
      </p:sp>
      <p:cxnSp>
        <p:nvCxnSpPr>
          <p:cNvPr id="96" name="Straight Arrow Connector 23">
            <a:extLst>
              <a:ext uri="{FF2B5EF4-FFF2-40B4-BE49-F238E27FC236}">
                <a16:creationId xmlns:a16="http://schemas.microsoft.com/office/drawing/2014/main" id="{2BDF3363-4542-D749-9DEA-3F013BFB271E}"/>
              </a:ext>
            </a:extLst>
          </p:cNvPr>
          <p:cNvCxnSpPr>
            <a:cxnSpLocks/>
            <a:stCxn id="58" idx="0"/>
            <a:endCxn id="95" idx="2"/>
          </p:cNvCxnSpPr>
          <p:nvPr/>
        </p:nvCxnSpPr>
        <p:spPr>
          <a:xfrm flipV="1">
            <a:off x="3705296" y="615579"/>
            <a:ext cx="1944084" cy="68795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23">
            <a:extLst>
              <a:ext uri="{FF2B5EF4-FFF2-40B4-BE49-F238E27FC236}">
                <a16:creationId xmlns:a16="http://schemas.microsoft.com/office/drawing/2014/main" id="{116BA91E-0971-0243-9CA5-7BC5E28038D9}"/>
              </a:ext>
            </a:extLst>
          </p:cNvPr>
          <p:cNvCxnSpPr>
            <a:cxnSpLocks/>
            <a:stCxn id="88" idx="0"/>
            <a:endCxn id="95" idx="2"/>
          </p:cNvCxnSpPr>
          <p:nvPr/>
        </p:nvCxnSpPr>
        <p:spPr>
          <a:xfrm flipH="1" flipV="1">
            <a:off x="5649380" y="615579"/>
            <a:ext cx="2135600" cy="688516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7E91C888-1873-4A4C-968A-FBB685CACFD5}"/>
                  </a:ext>
                </a:extLst>
              </p:cNvPr>
              <p:cNvSpPr/>
              <p:nvPr/>
            </p:nvSpPr>
            <p:spPr>
              <a:xfrm>
                <a:off x="4152162" y="1338356"/>
                <a:ext cx="977575" cy="2362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0,48</a:t>
                </a:r>
              </a:p>
            </p:txBody>
          </p:sp>
        </mc:Choice>
        <mc:Fallback xmlns=""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7E91C888-1873-4A4C-968A-FBB685CAC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62" y="1338356"/>
                <a:ext cx="977575" cy="236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D2DCA1A9-03F6-C945-80C1-8CA981FA37F2}"/>
                  </a:ext>
                </a:extLst>
              </p:cNvPr>
              <p:cNvSpPr/>
              <p:nvPr/>
            </p:nvSpPr>
            <p:spPr>
              <a:xfrm>
                <a:off x="2727940" y="2191414"/>
                <a:ext cx="977575" cy="242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0,102 </a:t>
                </a:r>
              </a:p>
            </p:txBody>
          </p:sp>
        </mc:Choice>
        <mc:Fallback xmlns="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D2DCA1A9-03F6-C945-80C1-8CA981FA3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40" y="2191414"/>
                <a:ext cx="977575" cy="242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D47DB919-2CEC-A947-8F91-2A41DE3D6A74}"/>
                  </a:ext>
                </a:extLst>
              </p:cNvPr>
              <p:cNvSpPr/>
              <p:nvPr/>
            </p:nvSpPr>
            <p:spPr>
              <a:xfrm>
                <a:off x="4458607" y="2175359"/>
                <a:ext cx="977575" cy="242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’’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’’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0,4</a:t>
                </a:r>
              </a:p>
            </p:txBody>
          </p:sp>
        </mc:Choice>
        <mc:Fallback xmlns="">
          <p:sp>
            <p:nvSpPr>
              <p:cNvPr id="100" name="Retângulo 99">
                <a:extLst>
                  <a:ext uri="{FF2B5EF4-FFF2-40B4-BE49-F238E27FC236}">
                    <a16:creationId xmlns:a16="http://schemas.microsoft.com/office/drawing/2014/main" id="{D47DB919-2CEC-A947-8F91-2A41DE3D6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607" y="2175359"/>
                <a:ext cx="977575" cy="242695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tângulo 100">
                <a:extLst>
                  <a:ext uri="{FF2B5EF4-FFF2-40B4-BE49-F238E27FC236}">
                    <a16:creationId xmlns:a16="http://schemas.microsoft.com/office/drawing/2014/main" id="{EA2C9A5D-98BE-4A48-A821-9A80A590D5B8}"/>
                  </a:ext>
                </a:extLst>
              </p:cNvPr>
              <p:cNvSpPr/>
              <p:nvPr/>
            </p:nvSpPr>
            <p:spPr>
              <a:xfrm>
                <a:off x="6199838" y="2139378"/>
                <a:ext cx="977575" cy="242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𝐹𝑀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’’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’’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0,25</a:t>
                </a:r>
              </a:p>
            </p:txBody>
          </p:sp>
        </mc:Choice>
        <mc:Fallback xmlns="">
          <p:sp>
            <p:nvSpPr>
              <p:cNvPr id="101" name="Retângulo 100">
                <a:extLst>
                  <a:ext uri="{FF2B5EF4-FFF2-40B4-BE49-F238E27FC236}">
                    <a16:creationId xmlns:a16="http://schemas.microsoft.com/office/drawing/2014/main" id="{EA2C9A5D-98BE-4A48-A821-9A80A590D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838" y="2139378"/>
                <a:ext cx="977575" cy="2426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AF79ACC4-8C55-0747-B678-EF63FBCC4A29}"/>
                  </a:ext>
                </a:extLst>
              </p:cNvPr>
              <p:cNvSpPr/>
              <p:nvPr/>
            </p:nvSpPr>
            <p:spPr>
              <a:xfrm>
                <a:off x="8228477" y="1326800"/>
                <a:ext cx="645690" cy="23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 </a:t>
                </a:r>
              </a:p>
            </p:txBody>
          </p:sp>
        </mc:Choice>
        <mc:Fallback xmlns="">
          <p:sp>
            <p:nvSpPr>
              <p:cNvPr id="102" name="Retângulo 101">
                <a:extLst>
                  <a:ext uri="{FF2B5EF4-FFF2-40B4-BE49-F238E27FC236}">
                    <a16:creationId xmlns:a16="http://schemas.microsoft.com/office/drawing/2014/main" id="{AF79ACC4-8C55-0747-B678-EF63FBCC4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477" y="1326800"/>
                <a:ext cx="645690" cy="23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ECA3DC56-5461-0945-B8C6-5B4543EEFA49}"/>
                  </a:ext>
                </a:extLst>
              </p:cNvPr>
              <p:cNvSpPr/>
              <p:nvPr/>
            </p:nvSpPr>
            <p:spPr>
              <a:xfrm>
                <a:off x="8100392" y="2171843"/>
                <a:ext cx="659348" cy="243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  <m:sub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sub>
                          <m:sup>
                            <m:r>
                              <a:rPr lang="pt-BR" sz="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pt-BR" sz="800" i="1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800" dirty="0"/>
                  <a:t> = 0 </a:t>
                </a:r>
              </a:p>
            </p:txBody>
          </p:sp>
        </mc:Choice>
        <mc:Fallback xmlns=""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ECA3DC56-5461-0945-B8C6-5B4543EEF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92" y="2171843"/>
                <a:ext cx="659348" cy="243465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/>
              <p:nvPr/>
            </p:nvSpPr>
            <p:spPr>
              <a:xfrm>
                <a:off x="1954889" y="2845824"/>
                <a:ext cx="6256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79849AA3-3558-D348-A880-9CBDD93DF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89" y="2845824"/>
                <a:ext cx="625620" cy="2000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7CD994DC-F37B-FE4A-A506-0D9977CACEFA}"/>
                  </a:ext>
                </a:extLst>
              </p:cNvPr>
              <p:cNvSpPr/>
              <p:nvPr/>
            </p:nvSpPr>
            <p:spPr>
              <a:xfrm>
                <a:off x="2556966" y="2708920"/>
                <a:ext cx="675313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700" dirty="0"/>
                  <a:t> = 0,25</a:t>
                </a:r>
              </a:p>
            </p:txBody>
          </p:sp>
        </mc:Choice>
        <mc:Fallback xmlns=""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7CD994DC-F37B-FE4A-A506-0D9977CAC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966" y="2708920"/>
                <a:ext cx="675313" cy="2000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9924B48B-B65E-B841-BC0B-57FDBAB37AD4}"/>
                  </a:ext>
                </a:extLst>
              </p:cNvPr>
              <p:cNvSpPr/>
              <p:nvPr/>
            </p:nvSpPr>
            <p:spPr>
              <a:xfrm>
                <a:off x="1331640" y="2714103"/>
                <a:ext cx="675313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700" dirty="0"/>
                  <a:t> = 0,45</a:t>
                </a:r>
              </a:p>
            </p:txBody>
          </p:sp>
        </mc:Choice>
        <mc:Fallback xmlns="">
          <p:sp>
            <p:nvSpPr>
              <p:cNvPr id="106" name="Retângulo 105">
                <a:extLst>
                  <a:ext uri="{FF2B5EF4-FFF2-40B4-BE49-F238E27FC236}">
                    <a16:creationId xmlns:a16="http://schemas.microsoft.com/office/drawing/2014/main" id="{9924B48B-B65E-B841-BC0B-57FDBAB37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714103"/>
                <a:ext cx="675313" cy="200055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CBC00F23-4087-0D4E-9F9E-DA20BC5C826F}"/>
                  </a:ext>
                </a:extLst>
              </p:cNvPr>
              <p:cNvSpPr/>
              <p:nvPr/>
            </p:nvSpPr>
            <p:spPr>
              <a:xfrm>
                <a:off x="3995936" y="2735303"/>
                <a:ext cx="550279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700" dirty="0"/>
                  <a:t> = 1</a:t>
                </a:r>
              </a:p>
            </p:txBody>
          </p:sp>
        </mc:Choice>
        <mc:Fallback xmlns="">
          <p:sp>
            <p:nvSpPr>
              <p:cNvPr id="107" name="Retângulo 106">
                <a:extLst>
                  <a:ext uri="{FF2B5EF4-FFF2-40B4-BE49-F238E27FC236}">
                    <a16:creationId xmlns:a16="http://schemas.microsoft.com/office/drawing/2014/main" id="{CBC00F23-4087-0D4E-9F9E-DA20BC5C8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735303"/>
                <a:ext cx="550279" cy="200055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E8212A3E-3529-BF43-99F5-56EC661CFD06}"/>
                  </a:ext>
                </a:extLst>
              </p:cNvPr>
              <p:cNvSpPr/>
              <p:nvPr/>
            </p:nvSpPr>
            <p:spPr>
              <a:xfrm>
                <a:off x="5522089" y="2750904"/>
                <a:ext cx="550279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700" dirty="0"/>
                  <a:t> = 1</a:t>
                </a:r>
              </a:p>
            </p:txBody>
          </p:sp>
        </mc:Choice>
        <mc:Fallback xmlns="">
          <p:sp>
            <p:nvSpPr>
              <p:cNvPr id="108" name="Retângulo 107">
                <a:extLst>
                  <a:ext uri="{FF2B5EF4-FFF2-40B4-BE49-F238E27FC236}">
                    <a16:creationId xmlns:a16="http://schemas.microsoft.com/office/drawing/2014/main" id="{E8212A3E-3529-BF43-99F5-56EC661CF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89" y="2750904"/>
                <a:ext cx="550279" cy="200055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42">
            <a:extLst>
              <a:ext uri="{FF2B5EF4-FFF2-40B4-BE49-F238E27FC236}">
                <a16:creationId xmlns:a16="http://schemas.microsoft.com/office/drawing/2014/main" id="{0C19A22F-0E0E-1440-9449-EC5AD47EB5D3}"/>
              </a:ext>
            </a:extLst>
          </p:cNvPr>
          <p:cNvSpPr txBox="1"/>
          <p:nvPr/>
        </p:nvSpPr>
        <p:spPr>
          <a:xfrm>
            <a:off x="3989544" y="4579750"/>
            <a:ext cx="761748" cy="41984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M5: </a:t>
            </a:r>
            <a:r>
              <a:rPr lang="en-US" sz="800" b="1" dirty="0" err="1">
                <a:latin typeface="+mn-lt"/>
                <a:cs typeface="Calibri"/>
              </a:rPr>
              <a:t>qtde</a:t>
            </a:r>
            <a:r>
              <a:rPr lang="en-US" sz="800" b="1" dirty="0">
                <a:latin typeface="+mn-lt"/>
                <a:cs typeface="Calibri"/>
              </a:rPr>
              <a:t> LOC</a:t>
            </a:r>
          </a:p>
        </p:txBody>
      </p:sp>
      <p:cxnSp>
        <p:nvCxnSpPr>
          <p:cNvPr id="110" name="Straight Arrow Connector 15">
            <a:extLst>
              <a:ext uri="{FF2B5EF4-FFF2-40B4-BE49-F238E27FC236}">
                <a16:creationId xmlns:a16="http://schemas.microsoft.com/office/drawing/2014/main" id="{74A2FD16-BC12-C149-8441-DFFEB5C25E93}"/>
              </a:ext>
            </a:extLst>
          </p:cNvPr>
          <p:cNvCxnSpPr>
            <a:cxnSpLocks/>
            <a:stCxn id="109" idx="0"/>
            <a:endCxn id="63" idx="2"/>
          </p:cNvCxnSpPr>
          <p:nvPr/>
        </p:nvCxnSpPr>
        <p:spPr>
          <a:xfrm flipH="1" flipV="1">
            <a:off x="3284791" y="3460358"/>
            <a:ext cx="1085627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42">
            <a:extLst>
              <a:ext uri="{FF2B5EF4-FFF2-40B4-BE49-F238E27FC236}">
                <a16:creationId xmlns:a16="http://schemas.microsoft.com/office/drawing/2014/main" id="{7C51F27F-CC86-7A44-833C-B7DA27C28697}"/>
              </a:ext>
            </a:extLst>
          </p:cNvPr>
          <p:cNvSpPr txBox="1"/>
          <p:nvPr/>
        </p:nvSpPr>
        <p:spPr>
          <a:xfrm>
            <a:off x="4864444" y="4579750"/>
            <a:ext cx="651139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M6: </a:t>
            </a:r>
            <a:r>
              <a:rPr lang="en-US" sz="800" b="1" i="1" dirty="0">
                <a:latin typeface="+mn-lt"/>
                <a:cs typeface="Calibri"/>
              </a:rPr>
              <a:t>Issues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Críticas</a:t>
            </a:r>
            <a:endParaRPr lang="en-US" sz="800" b="1" dirty="0">
              <a:latin typeface="+mn-lt"/>
              <a:cs typeface="Calibri"/>
            </a:endParaRPr>
          </a:p>
        </p:txBody>
      </p:sp>
      <p:sp>
        <p:nvSpPr>
          <p:cNvPr id="112" name="TextBox 42">
            <a:extLst>
              <a:ext uri="{FF2B5EF4-FFF2-40B4-BE49-F238E27FC236}">
                <a16:creationId xmlns:a16="http://schemas.microsoft.com/office/drawing/2014/main" id="{5E28B69B-8FBB-DD41-BD90-84B642D222EF}"/>
              </a:ext>
            </a:extLst>
          </p:cNvPr>
          <p:cNvSpPr txBox="1"/>
          <p:nvPr/>
        </p:nvSpPr>
        <p:spPr>
          <a:xfrm>
            <a:off x="6370584" y="4579750"/>
            <a:ext cx="873957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M7: </a:t>
            </a:r>
            <a:r>
              <a:rPr lang="en-US" sz="800" b="1" dirty="0" err="1">
                <a:latin typeface="+mn-lt"/>
                <a:cs typeface="Calibri"/>
              </a:rPr>
              <a:t>Casos</a:t>
            </a:r>
            <a:r>
              <a:rPr lang="en-US" sz="800" b="1" dirty="0">
                <a:latin typeface="+mn-lt"/>
                <a:cs typeface="Calibri"/>
              </a:rPr>
              <a:t> Teste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(</a:t>
            </a:r>
            <a:r>
              <a:rPr lang="en-US" sz="800" b="1" dirty="0" err="1">
                <a:latin typeface="+mn-lt"/>
                <a:cs typeface="Calibri"/>
              </a:rPr>
              <a:t>sucesso</a:t>
            </a:r>
            <a:r>
              <a:rPr lang="en-US" sz="800" b="1" dirty="0">
                <a:latin typeface="+mn-lt"/>
                <a:cs typeface="Calibri"/>
              </a:rPr>
              <a:t>)</a:t>
            </a:r>
          </a:p>
        </p:txBody>
      </p:sp>
      <p:sp>
        <p:nvSpPr>
          <p:cNvPr id="113" name="TextBox 42">
            <a:extLst>
              <a:ext uri="{FF2B5EF4-FFF2-40B4-BE49-F238E27FC236}">
                <a16:creationId xmlns:a16="http://schemas.microsoft.com/office/drawing/2014/main" id="{59470024-D7CE-CE45-9837-8EAE971CF043}"/>
              </a:ext>
            </a:extLst>
          </p:cNvPr>
          <p:cNvSpPr txBox="1"/>
          <p:nvPr/>
        </p:nvSpPr>
        <p:spPr>
          <a:xfrm>
            <a:off x="8265352" y="4581128"/>
            <a:ext cx="829074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M9: </a:t>
            </a:r>
            <a:r>
              <a:rPr lang="en-US" sz="800" b="1" dirty="0" err="1">
                <a:latin typeface="+mn-lt"/>
                <a:cs typeface="Calibri"/>
              </a:rPr>
              <a:t>Cobertura</a:t>
            </a:r>
            <a:r>
              <a:rPr lang="en-US" sz="800" b="1" dirty="0">
                <a:latin typeface="+mn-lt"/>
                <a:cs typeface="Calibri"/>
              </a:rPr>
              <a:t> 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Testes</a:t>
            </a:r>
          </a:p>
        </p:txBody>
      </p:sp>
      <p:sp>
        <p:nvSpPr>
          <p:cNvPr id="114" name="TextBox 42">
            <a:extLst>
              <a:ext uri="{FF2B5EF4-FFF2-40B4-BE49-F238E27FC236}">
                <a16:creationId xmlns:a16="http://schemas.microsoft.com/office/drawing/2014/main" id="{584CEE4D-B419-BB4C-90F2-E43A46E90B3C}"/>
              </a:ext>
            </a:extLst>
          </p:cNvPr>
          <p:cNvSpPr txBox="1"/>
          <p:nvPr/>
        </p:nvSpPr>
        <p:spPr>
          <a:xfrm>
            <a:off x="7357693" y="4579750"/>
            <a:ext cx="794506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M8: </a:t>
            </a:r>
            <a:r>
              <a:rPr lang="en-US" sz="800" b="1" dirty="0" err="1">
                <a:latin typeface="+mn-lt"/>
                <a:cs typeface="Calibri"/>
              </a:rPr>
              <a:t>Casos</a:t>
            </a:r>
            <a:r>
              <a:rPr lang="en-US" sz="800" b="1" dirty="0">
                <a:latin typeface="+mn-lt"/>
                <a:cs typeface="Calibri"/>
              </a:rPr>
              <a:t> Teste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(total)</a:t>
            </a:r>
          </a:p>
        </p:txBody>
      </p:sp>
      <p:sp>
        <p:nvSpPr>
          <p:cNvPr id="115" name="TextBox 42">
            <a:extLst>
              <a:ext uri="{FF2B5EF4-FFF2-40B4-BE49-F238E27FC236}">
                <a16:creationId xmlns:a16="http://schemas.microsoft.com/office/drawing/2014/main" id="{4DEF65EC-B7E3-4D4F-9831-7C1DE782E311}"/>
              </a:ext>
            </a:extLst>
          </p:cNvPr>
          <p:cNvSpPr txBox="1"/>
          <p:nvPr/>
        </p:nvSpPr>
        <p:spPr>
          <a:xfrm>
            <a:off x="5628735" y="4579750"/>
            <a:ext cx="628697" cy="40965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M6: </a:t>
            </a:r>
            <a:r>
              <a:rPr lang="en-US" sz="800" b="1" i="1" dirty="0">
                <a:latin typeface="+mn-lt"/>
                <a:cs typeface="Calibri"/>
              </a:rPr>
              <a:t>Issues</a:t>
            </a:r>
          </a:p>
          <a:p>
            <a:pPr algn="ctr"/>
            <a:r>
              <a:rPr lang="en-US" sz="800" b="1" dirty="0">
                <a:latin typeface="+mn-lt"/>
                <a:cs typeface="Calibri"/>
              </a:rPr>
              <a:t> </a:t>
            </a:r>
            <a:r>
              <a:rPr lang="en-US" sz="800" b="1" dirty="0" err="1">
                <a:latin typeface="+mn-lt"/>
                <a:cs typeface="Calibri"/>
              </a:rPr>
              <a:t>Blocante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116" name="Straight Arrow Connector 54">
            <a:extLst>
              <a:ext uri="{FF2B5EF4-FFF2-40B4-BE49-F238E27FC236}">
                <a16:creationId xmlns:a16="http://schemas.microsoft.com/office/drawing/2014/main" id="{13ACAFEB-C94F-6E42-A705-0AF7DCA54053}"/>
              </a:ext>
            </a:extLst>
          </p:cNvPr>
          <p:cNvCxnSpPr>
            <a:cxnSpLocks/>
            <a:stCxn id="111" idx="0"/>
            <a:endCxn id="81" idx="2"/>
          </p:cNvCxnSpPr>
          <p:nvPr/>
        </p:nvCxnSpPr>
        <p:spPr>
          <a:xfrm flipH="1" flipV="1">
            <a:off x="4394570" y="3460358"/>
            <a:ext cx="795444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54">
            <a:extLst>
              <a:ext uri="{FF2B5EF4-FFF2-40B4-BE49-F238E27FC236}">
                <a16:creationId xmlns:a16="http://schemas.microsoft.com/office/drawing/2014/main" id="{C77F7CAF-8CBE-E94F-BA41-8EB140183C0F}"/>
              </a:ext>
            </a:extLst>
          </p:cNvPr>
          <p:cNvCxnSpPr>
            <a:cxnSpLocks/>
            <a:stCxn id="115" idx="0"/>
            <a:endCxn id="81" idx="2"/>
          </p:cNvCxnSpPr>
          <p:nvPr/>
        </p:nvCxnSpPr>
        <p:spPr>
          <a:xfrm flipH="1" flipV="1">
            <a:off x="4394570" y="3460358"/>
            <a:ext cx="1548514" cy="11193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42">
            <a:extLst>
              <a:ext uri="{FF2B5EF4-FFF2-40B4-BE49-F238E27FC236}">
                <a16:creationId xmlns:a16="http://schemas.microsoft.com/office/drawing/2014/main" id="{841B613A-8E90-404D-988F-AE582314B16D}"/>
              </a:ext>
            </a:extLst>
          </p:cNvPr>
          <p:cNvSpPr txBox="1"/>
          <p:nvPr/>
        </p:nvSpPr>
        <p:spPr>
          <a:xfrm>
            <a:off x="5962440" y="4100117"/>
            <a:ext cx="787395" cy="372409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00" b="1" dirty="0">
                <a:latin typeface="+mn-lt"/>
                <a:cs typeface="Calibri"/>
              </a:rPr>
              <a:t>M10: %DT </a:t>
            </a:r>
            <a:r>
              <a:rPr lang="en-US" sz="800" b="1" dirty="0" err="1">
                <a:latin typeface="+mn-lt"/>
                <a:cs typeface="Calibri"/>
              </a:rPr>
              <a:t>por</a:t>
            </a:r>
            <a:endParaRPr lang="en-US" sz="800" b="1" dirty="0">
              <a:latin typeface="+mn-lt"/>
              <a:cs typeface="Calibri"/>
            </a:endParaRPr>
          </a:p>
          <a:p>
            <a:pPr algn="ctr"/>
            <a:r>
              <a:rPr lang="en-US" sz="800" b="1" dirty="0" err="1">
                <a:latin typeface="+mn-lt"/>
                <a:cs typeface="Calibri"/>
              </a:rPr>
              <a:t>arquivo</a:t>
            </a:r>
            <a:endParaRPr lang="en-US" sz="800" b="1" dirty="0">
              <a:latin typeface="+mn-lt"/>
              <a:cs typeface="Calibri"/>
            </a:endParaRPr>
          </a:p>
        </p:txBody>
      </p:sp>
      <p:cxnSp>
        <p:nvCxnSpPr>
          <p:cNvPr id="119" name="Straight Arrow Connector 54">
            <a:extLst>
              <a:ext uri="{FF2B5EF4-FFF2-40B4-BE49-F238E27FC236}">
                <a16:creationId xmlns:a16="http://schemas.microsoft.com/office/drawing/2014/main" id="{25A0D341-F9E7-A248-8A9A-7A37EC234539}"/>
              </a:ext>
            </a:extLst>
          </p:cNvPr>
          <p:cNvCxnSpPr>
            <a:cxnSpLocks/>
            <a:stCxn id="112" idx="0"/>
            <a:endCxn id="91" idx="2"/>
          </p:cNvCxnSpPr>
          <p:nvPr/>
        </p:nvCxnSpPr>
        <p:spPr>
          <a:xfrm flipV="1">
            <a:off x="6807563" y="3470515"/>
            <a:ext cx="369173" cy="110923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54">
            <a:extLst>
              <a:ext uri="{FF2B5EF4-FFF2-40B4-BE49-F238E27FC236}">
                <a16:creationId xmlns:a16="http://schemas.microsoft.com/office/drawing/2014/main" id="{6AA1C61C-6590-0144-8C3E-AD67C673C6F9}"/>
              </a:ext>
            </a:extLst>
          </p:cNvPr>
          <p:cNvCxnSpPr>
            <a:cxnSpLocks/>
            <a:stCxn id="114" idx="0"/>
            <a:endCxn id="91" idx="2"/>
          </p:cNvCxnSpPr>
          <p:nvPr/>
        </p:nvCxnSpPr>
        <p:spPr>
          <a:xfrm flipH="1" flipV="1">
            <a:off x="7176736" y="3470515"/>
            <a:ext cx="578210" cy="1109235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54">
            <a:extLst>
              <a:ext uri="{FF2B5EF4-FFF2-40B4-BE49-F238E27FC236}">
                <a16:creationId xmlns:a16="http://schemas.microsoft.com/office/drawing/2014/main" id="{31EFFFE5-1C82-4047-B0AE-1B7BCBD27ACF}"/>
              </a:ext>
            </a:extLst>
          </p:cNvPr>
          <p:cNvCxnSpPr>
            <a:cxnSpLocks/>
            <a:stCxn id="113" idx="0"/>
            <a:endCxn id="93" idx="2"/>
          </p:cNvCxnSpPr>
          <p:nvPr/>
        </p:nvCxnSpPr>
        <p:spPr>
          <a:xfrm flipH="1" flipV="1">
            <a:off x="8313082" y="3481844"/>
            <a:ext cx="366807" cy="109928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54">
            <a:extLst>
              <a:ext uri="{FF2B5EF4-FFF2-40B4-BE49-F238E27FC236}">
                <a16:creationId xmlns:a16="http://schemas.microsoft.com/office/drawing/2014/main" id="{ECB1A60E-225D-E040-AB83-8FDA70E3E13D}"/>
              </a:ext>
            </a:extLst>
          </p:cNvPr>
          <p:cNvCxnSpPr>
            <a:cxnSpLocks/>
            <a:stCxn id="118" idx="0"/>
            <a:endCxn id="86" idx="2"/>
          </p:cNvCxnSpPr>
          <p:nvPr/>
        </p:nvCxnSpPr>
        <p:spPr>
          <a:xfrm flipH="1" flipV="1">
            <a:off x="5834730" y="3470515"/>
            <a:ext cx="521408" cy="6296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54">
            <a:extLst>
              <a:ext uri="{FF2B5EF4-FFF2-40B4-BE49-F238E27FC236}">
                <a16:creationId xmlns:a16="http://schemas.microsoft.com/office/drawing/2014/main" id="{72BC8E83-72AC-F040-B3DC-B40BF5AC427A}"/>
              </a:ext>
            </a:extLst>
          </p:cNvPr>
          <p:cNvCxnSpPr>
            <a:cxnSpLocks/>
            <a:stCxn id="51" idx="0"/>
            <a:endCxn id="109" idx="2"/>
          </p:cNvCxnSpPr>
          <p:nvPr/>
        </p:nvCxnSpPr>
        <p:spPr>
          <a:xfrm flipH="1" flipV="1">
            <a:off x="4370418" y="4999590"/>
            <a:ext cx="456390" cy="70178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54">
            <a:extLst>
              <a:ext uri="{FF2B5EF4-FFF2-40B4-BE49-F238E27FC236}">
                <a16:creationId xmlns:a16="http://schemas.microsoft.com/office/drawing/2014/main" id="{C1F15677-E724-1F44-B492-36DEFCA4CBD1}"/>
              </a:ext>
            </a:extLst>
          </p:cNvPr>
          <p:cNvCxnSpPr>
            <a:cxnSpLocks/>
            <a:stCxn id="51" idx="0"/>
            <a:endCxn id="111" idx="2"/>
          </p:cNvCxnSpPr>
          <p:nvPr/>
        </p:nvCxnSpPr>
        <p:spPr>
          <a:xfrm flipV="1">
            <a:off x="4826808" y="4989400"/>
            <a:ext cx="363206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54">
            <a:extLst>
              <a:ext uri="{FF2B5EF4-FFF2-40B4-BE49-F238E27FC236}">
                <a16:creationId xmlns:a16="http://schemas.microsoft.com/office/drawing/2014/main" id="{C26F7FCB-FC48-7E44-8090-6A6D5134D376}"/>
              </a:ext>
            </a:extLst>
          </p:cNvPr>
          <p:cNvCxnSpPr>
            <a:cxnSpLocks/>
            <a:stCxn id="51" idx="0"/>
            <a:endCxn id="115" idx="2"/>
          </p:cNvCxnSpPr>
          <p:nvPr/>
        </p:nvCxnSpPr>
        <p:spPr>
          <a:xfrm flipV="1">
            <a:off x="4826808" y="4989400"/>
            <a:ext cx="1116276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54">
            <a:extLst>
              <a:ext uri="{FF2B5EF4-FFF2-40B4-BE49-F238E27FC236}">
                <a16:creationId xmlns:a16="http://schemas.microsoft.com/office/drawing/2014/main" id="{85562FC5-2549-6F4A-B7B5-57CFB979679A}"/>
              </a:ext>
            </a:extLst>
          </p:cNvPr>
          <p:cNvCxnSpPr>
            <a:cxnSpLocks/>
            <a:stCxn id="51" idx="0"/>
            <a:endCxn id="112" idx="2"/>
          </p:cNvCxnSpPr>
          <p:nvPr/>
        </p:nvCxnSpPr>
        <p:spPr>
          <a:xfrm flipV="1">
            <a:off x="4826808" y="4989400"/>
            <a:ext cx="1980755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54">
            <a:extLst>
              <a:ext uri="{FF2B5EF4-FFF2-40B4-BE49-F238E27FC236}">
                <a16:creationId xmlns:a16="http://schemas.microsoft.com/office/drawing/2014/main" id="{7F1F6043-29EF-524A-8397-7A42CFD74DD7}"/>
              </a:ext>
            </a:extLst>
          </p:cNvPr>
          <p:cNvCxnSpPr>
            <a:cxnSpLocks/>
            <a:stCxn id="51" idx="0"/>
            <a:endCxn id="114" idx="2"/>
          </p:cNvCxnSpPr>
          <p:nvPr/>
        </p:nvCxnSpPr>
        <p:spPr>
          <a:xfrm flipV="1">
            <a:off x="4826808" y="4989400"/>
            <a:ext cx="2928138" cy="71197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54">
            <a:extLst>
              <a:ext uri="{FF2B5EF4-FFF2-40B4-BE49-F238E27FC236}">
                <a16:creationId xmlns:a16="http://schemas.microsoft.com/office/drawing/2014/main" id="{3DC582E7-5CD5-CE46-858B-2FD7590A09C2}"/>
              </a:ext>
            </a:extLst>
          </p:cNvPr>
          <p:cNvCxnSpPr>
            <a:cxnSpLocks/>
            <a:stCxn id="51" idx="0"/>
            <a:endCxn id="113" idx="2"/>
          </p:cNvCxnSpPr>
          <p:nvPr/>
        </p:nvCxnSpPr>
        <p:spPr>
          <a:xfrm flipV="1">
            <a:off x="4826808" y="4990778"/>
            <a:ext cx="3853081" cy="71060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3799745C-0815-8F49-88BB-8A309526160E}"/>
                  </a:ext>
                </a:extLst>
              </p:cNvPr>
              <p:cNvSpPr/>
              <p:nvPr/>
            </p:nvSpPr>
            <p:spPr>
              <a:xfrm>
                <a:off x="7173404" y="2732875"/>
                <a:ext cx="6256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700" dirty="0"/>
                  <a:t> = 0,5</a:t>
                </a:r>
              </a:p>
            </p:txBody>
          </p:sp>
        </mc:Choice>
        <mc:Fallback xmlns=""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3799745C-0815-8F49-88BB-8A3095261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404" y="2732875"/>
                <a:ext cx="625620" cy="2000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0BBE5FA7-4635-EC4C-A1D9-35EBB8294116}"/>
                  </a:ext>
                </a:extLst>
              </p:cNvPr>
              <p:cNvSpPr/>
              <p:nvPr/>
            </p:nvSpPr>
            <p:spPr>
              <a:xfrm>
                <a:off x="7862386" y="2750903"/>
                <a:ext cx="625620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pt-BR" sz="700" dirty="0"/>
                  <a:t> = 0,5</a:t>
                </a:r>
              </a:p>
            </p:txBody>
          </p:sp>
        </mc:Choice>
        <mc:Fallback xmlns=""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0BBE5FA7-4635-EC4C-A1D9-35EBB8294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86" y="2750903"/>
                <a:ext cx="625620" cy="200055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/>
              <p:nvPr/>
            </p:nvSpPr>
            <p:spPr>
              <a:xfrm>
                <a:off x="2621646" y="1808838"/>
                <a:ext cx="636200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CA2FCA91-0B25-174C-83F4-FCB93768E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646" y="1808838"/>
                <a:ext cx="636200" cy="2076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BC94700E-E4DE-B64E-A611-EDDBD3A25BA9}"/>
                  </a:ext>
                </a:extLst>
              </p:cNvPr>
              <p:cNvSpPr/>
              <p:nvPr/>
            </p:nvSpPr>
            <p:spPr>
              <a:xfrm>
                <a:off x="3682765" y="1919220"/>
                <a:ext cx="636200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0,4</a:t>
                </a:r>
              </a:p>
            </p:txBody>
          </p:sp>
        </mc:Choice>
        <mc:Fallback xmlns="">
          <p:sp>
            <p:nvSpPr>
              <p:cNvPr id="132" name="Retângulo 131">
                <a:extLst>
                  <a:ext uri="{FF2B5EF4-FFF2-40B4-BE49-F238E27FC236}">
                    <a16:creationId xmlns:a16="http://schemas.microsoft.com/office/drawing/2014/main" id="{BC94700E-E4DE-B64E-A611-EDDBD3A25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765" y="1919220"/>
                <a:ext cx="636200" cy="207621"/>
              </a:xfrm>
              <a:prstGeom prst="rect">
                <a:avLst/>
              </a:prstGeom>
              <a:blipFill>
                <a:blip r:embed="rId1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4F251A2B-1FF6-7340-9DCD-B9B602B648A5}"/>
                  </a:ext>
                </a:extLst>
              </p:cNvPr>
              <p:cNvSpPr/>
              <p:nvPr/>
            </p:nvSpPr>
            <p:spPr>
              <a:xfrm>
                <a:off x="4625550" y="1837686"/>
                <a:ext cx="636200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0,3</a:t>
                </a:r>
              </a:p>
            </p:txBody>
          </p:sp>
        </mc:Choice>
        <mc:Fallback xmlns=""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4F251A2B-1FF6-7340-9DCD-B9B602B64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50" y="1837686"/>
                <a:ext cx="636200" cy="2076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D29350B8-1FC7-3145-9438-007D0C7DE0AE}"/>
              </a:ext>
            </a:extLst>
          </p:cNvPr>
          <p:cNvGrpSpPr/>
          <p:nvPr/>
        </p:nvGrpSpPr>
        <p:grpSpPr>
          <a:xfrm>
            <a:off x="2123728" y="3778318"/>
            <a:ext cx="1321567" cy="440035"/>
            <a:chOff x="2123728" y="3778318"/>
            <a:chExt cx="1321567" cy="440035"/>
          </a:xfrm>
        </p:grpSpPr>
        <p:sp>
          <p:nvSpPr>
            <p:cNvPr id="135" name="TextBox 38">
              <a:extLst>
                <a:ext uri="{FF2B5EF4-FFF2-40B4-BE49-F238E27FC236}">
                  <a16:creationId xmlns:a16="http://schemas.microsoft.com/office/drawing/2014/main" id="{6240A0D2-612B-4044-996B-4CA5CE165F1C}"/>
                </a:ext>
              </a:extLst>
            </p:cNvPr>
            <p:cNvSpPr txBox="1"/>
            <p:nvPr/>
          </p:nvSpPr>
          <p:spPr>
            <a:xfrm>
              <a:off x="2123728" y="3778318"/>
              <a:ext cx="1321567" cy="440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800" b="1" dirty="0">
                <a:latin typeface="Calibri"/>
                <a:cs typeface="Calibri"/>
              </a:endParaRPr>
            </a:p>
            <a:p>
              <a:pPr algn="ctr"/>
              <a:endParaRPr lang="en-US" sz="800" b="1" dirty="0">
                <a:latin typeface="Calibri"/>
                <a:cs typeface="Calibri"/>
              </a:endParaRPr>
            </a:p>
            <a:p>
              <a:pPr algn="ctr"/>
              <a:endParaRPr lang="en-US" sz="800" b="1" dirty="0">
                <a:latin typeface="Calibri"/>
                <a:cs typeface="Calibri"/>
              </a:endParaRPr>
            </a:p>
          </p:txBody>
        </p:sp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A2283040-A1B8-984C-BFE0-347D2B016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35110" t="6838" r="36403" b="-7816"/>
            <a:stretch/>
          </p:blipFill>
          <p:spPr>
            <a:xfrm>
              <a:off x="2183798" y="3869408"/>
              <a:ext cx="1201426" cy="289055"/>
            </a:xfrm>
            <a:prstGeom prst="rect">
              <a:avLst/>
            </a:prstGeom>
            <a:solidFill>
              <a:schemeClr val="bg1"/>
            </a:solidFill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C6D9ED2C-28A4-3643-9FB4-65084F0F8752}"/>
                  </a:ext>
                </a:extLst>
              </p:cNvPr>
              <p:cNvSpPr/>
              <p:nvPr/>
            </p:nvSpPr>
            <p:spPr>
              <a:xfrm>
                <a:off x="6228391" y="278358"/>
                <a:ext cx="1129302" cy="272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sz="1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BR" sz="1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pt-BR" sz="1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0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pt-BR" sz="1000" b="1" i="1">
                                    <a:latin typeface="Cambria Math" panose="02040503050406030204" pitchFamily="18" charset="0"/>
                                  </a:rPr>
                                  <m:t>𝑭𝑴</m:t>
                                </m:r>
                              </m:sub>
                            </m:sSub>
                          </m:e>
                          <m:sub>
                            <m:r>
                              <a:rPr lang="pt-BR" sz="10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  <m:sup>
                            <m:r>
                              <a:rPr lang="pt-BR" sz="10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BR" sz="1000" b="1" dirty="0"/>
                  <a:t> = 0,337</a:t>
                </a:r>
              </a:p>
            </p:txBody>
          </p:sp>
        </mc:Choice>
        <mc:Fallback xmlns=""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C6D9ED2C-28A4-3643-9FB4-65084F0F8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91" y="278358"/>
                <a:ext cx="1129302" cy="272254"/>
              </a:xfrm>
              <a:prstGeom prst="rect">
                <a:avLst/>
              </a:prstGeom>
              <a:blipFill>
                <a:blip r:embed="rId2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C1CE7311-2E0C-E04D-89CC-C19D580E1537}"/>
                  </a:ext>
                </a:extLst>
              </p:cNvPr>
              <p:cNvSpPr/>
              <p:nvPr/>
            </p:nvSpPr>
            <p:spPr>
              <a:xfrm>
                <a:off x="4393296" y="842679"/>
                <a:ext cx="601896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0,7</a:t>
                </a:r>
              </a:p>
            </p:txBody>
          </p:sp>
        </mc:Choice>
        <mc:Fallback xmlns="">
          <p:sp>
            <p:nvSpPr>
              <p:cNvPr id="138" name="Retângulo 137">
                <a:extLst>
                  <a:ext uri="{FF2B5EF4-FFF2-40B4-BE49-F238E27FC236}">
                    <a16:creationId xmlns:a16="http://schemas.microsoft.com/office/drawing/2014/main" id="{C1CE7311-2E0C-E04D-89CC-C19D580E1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296" y="842679"/>
                <a:ext cx="601896" cy="2076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D5766E60-6326-A14B-91B2-A73D83398AF5}"/>
                  </a:ext>
                </a:extLst>
              </p:cNvPr>
              <p:cNvSpPr/>
              <p:nvPr/>
            </p:nvSpPr>
            <p:spPr>
              <a:xfrm>
                <a:off x="6506614" y="882613"/>
                <a:ext cx="601896" cy="2076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00" i="1">
                            <a:latin typeface="Cambria Math" panose="02040503050406030204" pitchFamily="18" charset="0"/>
                          </a:rPr>
                          <m:t>𝑄𝐶𝑖</m:t>
                        </m:r>
                      </m:sub>
                    </m:sSub>
                  </m:oMath>
                </a14:m>
                <a:r>
                  <a:rPr lang="pt-BR" sz="700" dirty="0"/>
                  <a:t> = 0,7</a:t>
                </a:r>
              </a:p>
            </p:txBody>
          </p:sp>
        </mc:Choice>
        <mc:Fallback xmlns=""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D5766E60-6326-A14B-91B2-A73D8339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614" y="882613"/>
                <a:ext cx="601896" cy="2076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3">
            <a:extLst>
              <a:ext uri="{FF2B5EF4-FFF2-40B4-BE49-F238E27FC236}">
                <a16:creationId xmlns:a16="http://schemas.microsoft.com/office/drawing/2014/main" id="{2C5FAE6D-948C-024E-AC4D-DA7E13BAAAAE}"/>
              </a:ext>
            </a:extLst>
          </p:cNvPr>
          <p:cNvSpPr txBox="1"/>
          <p:nvPr/>
        </p:nvSpPr>
        <p:spPr>
          <a:xfrm>
            <a:off x="83130" y="116632"/>
            <a:ext cx="1832280" cy="1656456"/>
          </a:xfrm>
          <a:prstGeom prst="rect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000" dirty="0" err="1"/>
              <a:t>Legenda</a:t>
            </a:r>
            <a:endParaRPr lang="en-US" sz="1000" dirty="0"/>
          </a:p>
        </p:txBody>
      </p:sp>
      <p:sp>
        <p:nvSpPr>
          <p:cNvPr id="141" name="TextBox 4">
            <a:extLst>
              <a:ext uri="{FF2B5EF4-FFF2-40B4-BE49-F238E27FC236}">
                <a16:creationId xmlns:a16="http://schemas.microsoft.com/office/drawing/2014/main" id="{44F9F053-8A6A-8E46-AA95-76DA6819CBEB}"/>
              </a:ext>
            </a:extLst>
          </p:cNvPr>
          <p:cNvSpPr txBox="1"/>
          <p:nvPr/>
        </p:nvSpPr>
        <p:spPr>
          <a:xfrm>
            <a:off x="206367" y="419697"/>
            <a:ext cx="720000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Característica</a:t>
            </a:r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Qualidade</a:t>
            </a:r>
            <a:endParaRPr lang="en-US" sz="7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2" name="TextBox 5">
            <a:extLst>
              <a:ext uri="{FF2B5EF4-FFF2-40B4-BE49-F238E27FC236}">
                <a16:creationId xmlns:a16="http://schemas.microsoft.com/office/drawing/2014/main" id="{6EAA7407-AC9A-9346-9C81-5B3730F8F05E}"/>
              </a:ext>
            </a:extLst>
          </p:cNvPr>
          <p:cNvSpPr txBox="1"/>
          <p:nvPr/>
        </p:nvSpPr>
        <p:spPr>
          <a:xfrm>
            <a:off x="1001323" y="419698"/>
            <a:ext cx="848310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SubCaracterística</a:t>
            </a:r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Qualidade</a:t>
            </a:r>
            <a:endParaRPr lang="en-US" sz="7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3" name="TextBox 6">
            <a:extLst>
              <a:ext uri="{FF2B5EF4-FFF2-40B4-BE49-F238E27FC236}">
                <a16:creationId xmlns:a16="http://schemas.microsoft.com/office/drawing/2014/main" id="{4387F7D7-3833-2042-B3EF-0FA64025C5CD}"/>
              </a:ext>
            </a:extLst>
          </p:cNvPr>
          <p:cNvSpPr txBox="1"/>
          <p:nvPr/>
        </p:nvSpPr>
        <p:spPr>
          <a:xfrm>
            <a:off x="206367" y="877073"/>
            <a:ext cx="720000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Fonte </a:t>
            </a:r>
          </a:p>
          <a:p>
            <a:pPr algn="ctr"/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dados</a:t>
            </a:r>
          </a:p>
        </p:txBody>
      </p:sp>
      <p:sp>
        <p:nvSpPr>
          <p:cNvPr id="144" name="TextBox 7">
            <a:extLst>
              <a:ext uri="{FF2B5EF4-FFF2-40B4-BE49-F238E27FC236}">
                <a16:creationId xmlns:a16="http://schemas.microsoft.com/office/drawing/2014/main" id="{56E1A4E6-81DE-5E4E-97FD-C0B035D3B41F}"/>
              </a:ext>
            </a:extLst>
          </p:cNvPr>
          <p:cNvSpPr txBox="1"/>
          <p:nvPr/>
        </p:nvSpPr>
        <p:spPr>
          <a:xfrm>
            <a:off x="1012544" y="877073"/>
            <a:ext cx="837089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Medida</a:t>
            </a:r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700" dirty="0" err="1">
                <a:solidFill>
                  <a:schemeClr val="bg1"/>
                </a:solidFill>
                <a:latin typeface="Calibri"/>
                <a:cs typeface="Calibri"/>
              </a:rPr>
              <a:t>Acessada</a:t>
            </a:r>
            <a:endParaRPr lang="en-US" sz="7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700" dirty="0">
                <a:solidFill>
                  <a:schemeClr val="bg1"/>
                </a:solidFill>
                <a:latin typeface="Calibri"/>
                <a:cs typeface="Calibri"/>
              </a:rPr>
              <a:t>(normalized)</a:t>
            </a:r>
          </a:p>
        </p:txBody>
      </p:sp>
      <p:sp>
        <p:nvSpPr>
          <p:cNvPr id="145" name="TextBox 8">
            <a:extLst>
              <a:ext uri="{FF2B5EF4-FFF2-40B4-BE49-F238E27FC236}">
                <a16:creationId xmlns:a16="http://schemas.microsoft.com/office/drawing/2014/main" id="{7B9146ED-25B5-BF4C-935D-9BADC6D6A057}"/>
              </a:ext>
            </a:extLst>
          </p:cNvPr>
          <p:cNvSpPr txBox="1"/>
          <p:nvPr/>
        </p:nvSpPr>
        <p:spPr>
          <a:xfrm>
            <a:off x="206367" y="1313047"/>
            <a:ext cx="720000" cy="34338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 err="1">
                <a:latin typeface="Calibri"/>
                <a:cs typeface="Calibri"/>
              </a:rPr>
              <a:t>Medida</a:t>
            </a:r>
            <a:r>
              <a:rPr lang="en-US" sz="700" dirty="0">
                <a:latin typeface="Calibri"/>
                <a:cs typeface="Calibri"/>
              </a:rPr>
              <a:t> </a:t>
            </a:r>
            <a:r>
              <a:rPr lang="en-US" sz="700" dirty="0" err="1">
                <a:latin typeface="Calibri"/>
                <a:cs typeface="Calibri"/>
              </a:rPr>
              <a:t>Acessada</a:t>
            </a:r>
            <a:r>
              <a:rPr lang="en-US" sz="700" dirty="0">
                <a:latin typeface="Calibri"/>
                <a:cs typeface="Calibri"/>
              </a:rPr>
              <a:t> </a:t>
            </a:r>
            <a:r>
              <a:rPr lang="en-US" sz="700" dirty="0" err="1">
                <a:latin typeface="Calibri"/>
                <a:cs typeface="Calibri"/>
              </a:rPr>
              <a:t>Interpretada</a:t>
            </a: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146" name="TextBox 9">
            <a:extLst>
              <a:ext uri="{FF2B5EF4-FFF2-40B4-BE49-F238E27FC236}">
                <a16:creationId xmlns:a16="http://schemas.microsoft.com/office/drawing/2014/main" id="{1AA6CBC4-8483-9341-95B3-EC70F40105D7}"/>
              </a:ext>
            </a:extLst>
          </p:cNvPr>
          <p:cNvSpPr txBox="1"/>
          <p:nvPr/>
        </p:nvSpPr>
        <p:spPr>
          <a:xfrm>
            <a:off x="1022384" y="1313047"/>
            <a:ext cx="827249" cy="343386"/>
          </a:xfrm>
          <a:prstGeom prst="rect">
            <a:avLst/>
          </a:prstGeom>
          <a:noFill/>
          <a:ln w="9525" cmpd="sng">
            <a:solidFill>
              <a:schemeClr val="tx1"/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00" dirty="0" err="1">
                <a:latin typeface="Calibri"/>
                <a:cs typeface="Calibri"/>
              </a:rPr>
              <a:t>Métrica</a:t>
            </a:r>
            <a:endParaRPr lang="en-US" sz="700" dirty="0">
              <a:latin typeface="Calibri"/>
              <a:cs typeface="Calibri"/>
            </a:endParaRPr>
          </a:p>
          <a:p>
            <a:pPr algn="ctr"/>
            <a:r>
              <a:rPr lang="en-US" sz="700" dirty="0">
                <a:latin typeface="Calibri"/>
                <a:cs typeface="Calibri"/>
              </a:rPr>
              <a:t>(</a:t>
            </a:r>
            <a:r>
              <a:rPr lang="en-US" sz="700" dirty="0" err="1">
                <a:latin typeface="Calibri"/>
                <a:cs typeface="Calibri"/>
              </a:rPr>
              <a:t>estatica</a:t>
            </a:r>
            <a:r>
              <a:rPr lang="en-US" sz="700" dirty="0">
                <a:latin typeface="Calibri"/>
                <a:cs typeface="Calibri"/>
              </a:rPr>
              <a:t> e </a:t>
            </a:r>
          </a:p>
          <a:p>
            <a:pPr algn="ctr"/>
            <a:r>
              <a:rPr lang="en-US" sz="700" dirty="0" err="1">
                <a:latin typeface="Calibri"/>
                <a:cs typeface="Calibri"/>
              </a:rPr>
              <a:t>dinamica</a:t>
            </a:r>
            <a:r>
              <a:rPr lang="en-US" sz="7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147" name="Group 28">
            <a:extLst>
              <a:ext uri="{FF2B5EF4-FFF2-40B4-BE49-F238E27FC236}">
                <a16:creationId xmlns:a16="http://schemas.microsoft.com/office/drawing/2014/main" id="{189B307E-730A-5740-AF5B-C097A2BB1932}"/>
              </a:ext>
            </a:extLst>
          </p:cNvPr>
          <p:cNvGrpSpPr/>
          <p:nvPr/>
        </p:nvGrpSpPr>
        <p:grpSpPr>
          <a:xfrm>
            <a:off x="7862386" y="20524"/>
            <a:ext cx="1224136" cy="1008112"/>
            <a:chOff x="7055972" y="34317"/>
            <a:chExt cx="1668431" cy="1430508"/>
          </a:xfrm>
        </p:grpSpPr>
        <p:pic>
          <p:nvPicPr>
            <p:cNvPr id="148" name="Picture 29" descr="Tensor 1.jpg">
              <a:extLst>
                <a:ext uri="{FF2B5EF4-FFF2-40B4-BE49-F238E27FC236}">
                  <a16:creationId xmlns:a16="http://schemas.microsoft.com/office/drawing/2014/main" id="{9569B54B-FC73-AC42-A5BA-907ED578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735" y="34317"/>
              <a:ext cx="1211668" cy="1430508"/>
            </a:xfrm>
            <a:prstGeom prst="rect">
              <a:avLst/>
            </a:prstGeom>
          </p:spPr>
        </p:pic>
        <p:pic>
          <p:nvPicPr>
            <p:cNvPr id="149" name="Picture 30" descr="Captura de Tela 2018-06-30 às 09.57.36.png">
              <a:extLst>
                <a:ext uri="{FF2B5EF4-FFF2-40B4-BE49-F238E27FC236}">
                  <a16:creationId xmlns:a16="http://schemas.microsoft.com/office/drawing/2014/main" id="{4EC78015-C4B7-7A4E-80C2-251492023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623071"/>
              <a:ext cx="400993" cy="345641"/>
            </a:xfrm>
            <a:prstGeom prst="rect">
              <a:avLst/>
            </a:prstGeom>
          </p:spPr>
        </p:pic>
        <p:pic>
          <p:nvPicPr>
            <p:cNvPr id="150" name="Picture 31" descr="Captura de Tela 2018-06-30 às 15.45.45.png">
              <a:extLst>
                <a:ext uri="{FF2B5EF4-FFF2-40B4-BE49-F238E27FC236}">
                  <a16:creationId xmlns:a16="http://schemas.microsoft.com/office/drawing/2014/main" id="{B3C6F7E1-0560-EF48-A54F-462A683D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092362"/>
              <a:ext cx="432000" cy="315033"/>
            </a:xfrm>
            <a:prstGeom prst="rect">
              <a:avLst/>
            </a:prstGeom>
          </p:spPr>
        </p:pic>
        <p:pic>
          <p:nvPicPr>
            <p:cNvPr id="151" name="Picture 32" descr="Captura de Tela 2018-06-30 às 15.45.14.png">
              <a:extLst>
                <a:ext uri="{FF2B5EF4-FFF2-40B4-BE49-F238E27FC236}">
                  <a16:creationId xmlns:a16="http://schemas.microsoft.com/office/drawing/2014/main" id="{8D0DB407-1178-2343-BFFF-6EB3B44D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972" y="157163"/>
              <a:ext cx="432000" cy="380477"/>
            </a:xfrm>
            <a:prstGeom prst="rect">
              <a:avLst/>
            </a:prstGeom>
          </p:spPr>
        </p:pic>
      </p:grpSp>
      <p:cxnSp>
        <p:nvCxnSpPr>
          <p:cNvPr id="152" name="Straight Arrow Connector 27">
            <a:extLst>
              <a:ext uri="{FF2B5EF4-FFF2-40B4-BE49-F238E27FC236}">
                <a16:creationId xmlns:a16="http://schemas.microsoft.com/office/drawing/2014/main" id="{92ACE1E0-4C50-BA40-99D2-0DCB1C6708EA}"/>
              </a:ext>
            </a:extLst>
          </p:cNvPr>
          <p:cNvCxnSpPr>
            <a:cxnSpLocks/>
            <a:stCxn id="137" idx="3"/>
          </p:cNvCxnSpPr>
          <p:nvPr/>
        </p:nvCxnSpPr>
        <p:spPr>
          <a:xfrm>
            <a:off x="7357693" y="414485"/>
            <a:ext cx="382659" cy="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534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0">
            <a:extLst>
              <a:ext uri="{FF2B5EF4-FFF2-40B4-BE49-F238E27FC236}">
                <a16:creationId xmlns:a16="http://schemas.microsoft.com/office/drawing/2014/main" id="{E24CECB3-E06D-CD4F-B59D-1D9EBE46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0728"/>
            <a:ext cx="6817360" cy="3576320"/>
          </a:xfrm>
          <a:prstGeom prst="rect">
            <a:avLst/>
          </a:prstGeom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6B4B213F-0E76-CA4E-8580-D070F1494E57}"/>
              </a:ext>
            </a:extLst>
          </p:cNvPr>
          <p:cNvSpPr txBox="1"/>
          <p:nvPr/>
        </p:nvSpPr>
        <p:spPr>
          <a:xfrm>
            <a:off x="7941799" y="102048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>
                <a:latin typeface="Calibri"/>
                <a:cs typeface="Calibri"/>
              </a:rPr>
              <a:t>Versões</a:t>
            </a:r>
            <a:r>
              <a:rPr lang="en-US" sz="1100" b="1" dirty="0">
                <a:latin typeface="Calibri"/>
                <a:cs typeface="Calibri"/>
              </a:rPr>
              <a:t> do</a:t>
            </a:r>
          </a:p>
          <a:p>
            <a:pPr algn="ctr"/>
            <a:r>
              <a:rPr lang="en-US" sz="1100" b="1" dirty="0" err="1">
                <a:latin typeface="Calibri"/>
                <a:cs typeface="Calibri"/>
              </a:rPr>
              <a:t>Produto</a:t>
            </a:r>
            <a:endParaRPr lang="en-US" sz="1100" b="1" dirty="0">
              <a:latin typeface="Calibri"/>
              <a:cs typeface="Calibri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9BDF046-DE70-0649-A733-129035E8A900}"/>
              </a:ext>
            </a:extLst>
          </p:cNvPr>
          <p:cNvGrpSpPr/>
          <p:nvPr/>
        </p:nvGrpSpPr>
        <p:grpSpPr>
          <a:xfrm>
            <a:off x="2286263" y="4225613"/>
            <a:ext cx="704039" cy="587085"/>
            <a:chOff x="7998865" y="3918198"/>
            <a:chExt cx="1216383" cy="839974"/>
          </a:xfrm>
        </p:grpSpPr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CEA35855-C837-F846-96F6-89A820970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38" t="19813" r="14048" b="9426"/>
            <a:stretch/>
          </p:blipFill>
          <p:spPr>
            <a:xfrm>
              <a:off x="8070676" y="3918198"/>
              <a:ext cx="1046617" cy="367141"/>
            </a:xfrm>
            <a:prstGeom prst="rect">
              <a:avLst/>
            </a:prstGeom>
          </p:spPr>
        </p:pic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6EA30EC5-7DD6-A144-BCE5-F0CB1882BEA3}"/>
                </a:ext>
              </a:extLst>
            </p:cNvPr>
            <p:cNvSpPr txBox="1"/>
            <p:nvPr/>
          </p:nvSpPr>
          <p:spPr>
            <a:xfrm>
              <a:off x="7998865" y="4229749"/>
              <a:ext cx="1216383" cy="52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/>
                <a:t>Aceite</a:t>
              </a:r>
              <a:r>
                <a:rPr lang="en-US" sz="900" b="1" dirty="0"/>
                <a:t> do</a:t>
              </a:r>
            </a:p>
            <a:p>
              <a:pPr algn="ctr"/>
              <a:r>
                <a:rPr lang="en-US" sz="900" b="1" dirty="0"/>
                <a:t>Release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5EE5CF3-1A20-3E4C-B2A4-6F4013CEA641}"/>
              </a:ext>
            </a:extLst>
          </p:cNvPr>
          <p:cNvGrpSpPr/>
          <p:nvPr/>
        </p:nvGrpSpPr>
        <p:grpSpPr>
          <a:xfrm>
            <a:off x="4720972" y="4580687"/>
            <a:ext cx="704039" cy="587085"/>
            <a:chOff x="7998865" y="3918198"/>
            <a:chExt cx="1216383" cy="839974"/>
          </a:xfrm>
        </p:grpSpPr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C3F2F9A3-8221-E649-A7B0-90F7094D9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38" t="19813" r="14048" b="9426"/>
            <a:stretch/>
          </p:blipFill>
          <p:spPr>
            <a:xfrm>
              <a:off x="8070676" y="3918198"/>
              <a:ext cx="1046617" cy="367141"/>
            </a:xfrm>
            <a:prstGeom prst="rect">
              <a:avLst/>
            </a:prstGeom>
          </p:spPr>
        </p:pic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50464787-231D-8347-A4BB-EFD8CB3C94A0}"/>
                </a:ext>
              </a:extLst>
            </p:cNvPr>
            <p:cNvSpPr txBox="1"/>
            <p:nvPr/>
          </p:nvSpPr>
          <p:spPr>
            <a:xfrm>
              <a:off x="7998865" y="4229749"/>
              <a:ext cx="1216383" cy="52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err="1"/>
                <a:t>Aceite</a:t>
              </a:r>
              <a:r>
                <a:rPr lang="en-US" sz="900" b="1" dirty="0"/>
                <a:t> do</a:t>
              </a:r>
            </a:p>
            <a:p>
              <a:pPr algn="ctr"/>
              <a:r>
                <a:rPr lang="en-US" sz="900" b="1" dirty="0"/>
                <a:t>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17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3A1F2196-5B3F-7D49-9CBC-C3EE53FCB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8582" y="4368033"/>
            <a:ext cx="5533276" cy="1793607"/>
          </a:xfrm>
          <a:prstGeom prst="rect">
            <a:avLst/>
          </a:prstGeom>
        </p:spPr>
      </p:pic>
      <p:cxnSp>
        <p:nvCxnSpPr>
          <p:cNvPr id="486" name="Conector em Curva 485">
            <a:extLst>
              <a:ext uri="{FF2B5EF4-FFF2-40B4-BE49-F238E27FC236}">
                <a16:creationId xmlns:a16="http://schemas.microsoft.com/office/drawing/2014/main" id="{808FCFBE-44F8-D743-8F79-EFA0221341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9133" y="3676212"/>
            <a:ext cx="1197081" cy="89632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16857AD-D28D-D04A-BE15-47AEDD4B383C}"/>
              </a:ext>
            </a:extLst>
          </p:cNvPr>
          <p:cNvGrpSpPr/>
          <p:nvPr/>
        </p:nvGrpSpPr>
        <p:grpSpPr>
          <a:xfrm>
            <a:off x="328712" y="2709692"/>
            <a:ext cx="816646" cy="548375"/>
            <a:chOff x="3662581" y="3510920"/>
            <a:chExt cx="816646" cy="548375"/>
          </a:xfrm>
        </p:grpSpPr>
        <p:sp>
          <p:nvSpPr>
            <p:cNvPr id="499" name="Nuvem 498">
              <a:extLst>
                <a:ext uri="{FF2B5EF4-FFF2-40B4-BE49-F238E27FC236}">
                  <a16:creationId xmlns:a16="http://schemas.microsoft.com/office/drawing/2014/main" id="{D32677AD-9667-0F40-8BC8-00B63C270FB8}"/>
                </a:ext>
              </a:extLst>
            </p:cNvPr>
            <p:cNvSpPr/>
            <p:nvPr/>
          </p:nvSpPr>
          <p:spPr>
            <a:xfrm>
              <a:off x="3662581" y="3510920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00" name="Tinta 499">
                  <a:extLst>
                    <a:ext uri="{FF2B5EF4-FFF2-40B4-BE49-F238E27FC236}">
                      <a16:creationId xmlns:a16="http://schemas.microsoft.com/office/drawing/2014/main" id="{78CCC485-16F4-ED42-B2FE-983FA0E533B5}"/>
                    </a:ext>
                  </a:extLst>
                </p14:cNvPr>
                <p14:cNvContentPartPr/>
                <p14:nvPr/>
              </p14:nvContentPartPr>
              <p14:xfrm>
                <a:off x="3817883" y="3664102"/>
                <a:ext cx="298" cy="270"/>
              </p14:xfrm>
            </p:contentPart>
          </mc:Choice>
          <mc:Fallback xmlns="">
            <p:pic>
              <p:nvPicPr>
                <p:cNvPr id="500" name="Tinta 499">
                  <a:extLst>
                    <a:ext uri="{FF2B5EF4-FFF2-40B4-BE49-F238E27FC236}">
                      <a16:creationId xmlns:a16="http://schemas.microsoft.com/office/drawing/2014/main" id="{78CCC485-16F4-ED42-B2FE-983FA0E533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0433" y="3657352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01" name="Tinta 500">
                  <a:extLst>
                    <a:ext uri="{FF2B5EF4-FFF2-40B4-BE49-F238E27FC236}">
                      <a16:creationId xmlns:a16="http://schemas.microsoft.com/office/drawing/2014/main" id="{503E680D-AB78-2D4A-8805-27DB99DCED5F}"/>
                    </a:ext>
                  </a:extLst>
                </p14:cNvPr>
                <p14:cNvContentPartPr/>
                <p14:nvPr/>
              </p14:nvContentPartPr>
              <p14:xfrm>
                <a:off x="3962775" y="3730368"/>
                <a:ext cx="298" cy="270"/>
              </p14:xfrm>
            </p:contentPart>
          </mc:Choice>
          <mc:Fallback xmlns="">
            <p:pic>
              <p:nvPicPr>
                <p:cNvPr id="501" name="Tinta 500">
                  <a:extLst>
                    <a:ext uri="{FF2B5EF4-FFF2-40B4-BE49-F238E27FC236}">
                      <a16:creationId xmlns:a16="http://schemas.microsoft.com/office/drawing/2014/main" id="{503E680D-AB78-2D4A-8805-27DB99DCED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55325" y="3723618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5" name="Tinta 504">
                  <a:extLst>
                    <a:ext uri="{FF2B5EF4-FFF2-40B4-BE49-F238E27FC236}">
                      <a16:creationId xmlns:a16="http://schemas.microsoft.com/office/drawing/2014/main" id="{C17D6E05-21EF-7B4F-9919-5E5779A932F6}"/>
                    </a:ext>
                  </a:extLst>
                </p14:cNvPr>
                <p14:cNvContentPartPr/>
                <p14:nvPr/>
              </p14:nvContentPartPr>
              <p14:xfrm>
                <a:off x="3978544" y="3806100"/>
                <a:ext cx="298" cy="270"/>
              </p14:xfrm>
            </p:contentPart>
          </mc:Choice>
          <mc:Fallback xmlns="">
            <p:pic>
              <p:nvPicPr>
                <p:cNvPr id="505" name="Tinta 504">
                  <a:extLst>
                    <a:ext uri="{FF2B5EF4-FFF2-40B4-BE49-F238E27FC236}">
                      <a16:creationId xmlns:a16="http://schemas.microsoft.com/office/drawing/2014/main" id="{C17D6E05-21EF-7B4F-9919-5E5779A932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71094" y="3799350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6D09278-72CB-404E-BF2B-A1CA759F5833}"/>
              </a:ext>
            </a:extLst>
          </p:cNvPr>
          <p:cNvCxnSpPr/>
          <p:nvPr/>
        </p:nvCxnSpPr>
        <p:spPr>
          <a:xfrm>
            <a:off x="5941724" y="1164920"/>
            <a:ext cx="0" cy="339773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4" name="Agrupar 463">
            <a:extLst>
              <a:ext uri="{FF2B5EF4-FFF2-40B4-BE49-F238E27FC236}">
                <a16:creationId xmlns:a16="http://schemas.microsoft.com/office/drawing/2014/main" id="{F354FE79-5995-CD41-AB51-C8D2DF34A91D}"/>
              </a:ext>
            </a:extLst>
          </p:cNvPr>
          <p:cNvGrpSpPr/>
          <p:nvPr/>
        </p:nvGrpSpPr>
        <p:grpSpPr>
          <a:xfrm>
            <a:off x="3167139" y="916974"/>
            <a:ext cx="5689276" cy="873623"/>
            <a:chOff x="3167139" y="1065836"/>
            <a:chExt cx="5689276" cy="873623"/>
          </a:xfrm>
        </p:grpSpPr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F9E98786-08D2-8E4B-9DCA-211A0E995D9B}"/>
                </a:ext>
              </a:extLst>
            </p:cNvPr>
            <p:cNvSpPr txBox="1"/>
            <p:nvPr/>
          </p:nvSpPr>
          <p:spPr>
            <a:xfrm>
              <a:off x="5830662" y="1624186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B7F9568F-C6AC-344A-909D-8FD4E81FCDCA}"/>
                </a:ext>
              </a:extLst>
            </p:cNvPr>
            <p:cNvSpPr txBox="1"/>
            <p:nvPr/>
          </p:nvSpPr>
          <p:spPr>
            <a:xfrm>
              <a:off x="8549921" y="1624186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3</a:t>
              </a:r>
            </a:p>
          </p:txBody>
        </p:sp>
        <p:grpSp>
          <p:nvGrpSpPr>
            <p:cNvPr id="463" name="Agrupar 462">
              <a:extLst>
                <a:ext uri="{FF2B5EF4-FFF2-40B4-BE49-F238E27FC236}">
                  <a16:creationId xmlns:a16="http://schemas.microsoft.com/office/drawing/2014/main" id="{30EAD8DF-D816-2244-AE90-2165C46DBDB7}"/>
                </a:ext>
              </a:extLst>
            </p:cNvPr>
            <p:cNvGrpSpPr/>
            <p:nvPr/>
          </p:nvGrpSpPr>
          <p:grpSpPr>
            <a:xfrm>
              <a:off x="3283921" y="1313782"/>
              <a:ext cx="5374102" cy="339773"/>
              <a:chOff x="3283921" y="1313782"/>
              <a:chExt cx="5374102" cy="339773"/>
            </a:xfrm>
          </p:grpSpPr>
          <p:cxnSp>
            <p:nvCxnSpPr>
              <p:cNvPr id="3" name="Conector Reto 2">
                <a:extLst>
                  <a:ext uri="{FF2B5EF4-FFF2-40B4-BE49-F238E27FC236}">
                    <a16:creationId xmlns:a16="http://schemas.microsoft.com/office/drawing/2014/main" id="{47C70C43-4D1D-D843-9104-2A95160AADDC}"/>
                  </a:ext>
                </a:extLst>
              </p:cNvPr>
              <p:cNvCxnSpPr/>
              <p:nvPr/>
            </p:nvCxnSpPr>
            <p:spPr>
              <a:xfrm>
                <a:off x="3283921" y="1483669"/>
                <a:ext cx="537410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35E215B4-0673-7043-AA9E-65781024971B}"/>
                  </a:ext>
                </a:extLst>
              </p:cNvPr>
              <p:cNvCxnSpPr/>
              <p:nvPr/>
            </p:nvCxnSpPr>
            <p:spPr>
              <a:xfrm>
                <a:off x="3283921" y="1313782"/>
                <a:ext cx="0" cy="3397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740467FD-0F73-FB46-BFD3-FBF5F36FE08B}"/>
                  </a:ext>
                </a:extLst>
              </p:cNvPr>
              <p:cNvCxnSpPr/>
              <p:nvPr/>
            </p:nvCxnSpPr>
            <p:spPr>
              <a:xfrm>
                <a:off x="8658023" y="1313782"/>
                <a:ext cx="0" cy="3397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D7C7799C-DECD-D344-929A-EA7D7A95ADC4}"/>
                </a:ext>
              </a:extLst>
            </p:cNvPr>
            <p:cNvSpPr txBox="1"/>
            <p:nvPr/>
          </p:nvSpPr>
          <p:spPr>
            <a:xfrm>
              <a:off x="3167139" y="1624186"/>
              <a:ext cx="249980" cy="31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BBB98116-6641-594C-807F-BA3D50EEC508}"/>
                </a:ext>
              </a:extLst>
            </p:cNvPr>
            <p:cNvSpPr txBox="1"/>
            <p:nvPr/>
          </p:nvSpPr>
          <p:spPr>
            <a:xfrm>
              <a:off x="4361997" y="1065836"/>
              <a:ext cx="332348" cy="31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∆t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26BFCCFB-6DC2-4D4F-85E9-D10C51AEF2BC}"/>
                </a:ext>
              </a:extLst>
            </p:cNvPr>
            <p:cNvSpPr txBox="1"/>
            <p:nvPr/>
          </p:nvSpPr>
          <p:spPr>
            <a:xfrm>
              <a:off x="7113749" y="1086607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∆t</a:t>
              </a:r>
              <a:r>
                <a:rPr lang="pt-BR" sz="1400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pic>
        <p:nvPicPr>
          <p:cNvPr id="212" name="Imagem 211">
            <a:extLst>
              <a:ext uri="{FF2B5EF4-FFF2-40B4-BE49-F238E27FC236}">
                <a16:creationId xmlns:a16="http://schemas.microsoft.com/office/drawing/2014/main" id="{50DD0423-7197-214A-82E9-3519840F5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69" y="540091"/>
            <a:ext cx="1870768" cy="691928"/>
          </a:xfrm>
          <a:prstGeom prst="rect">
            <a:avLst/>
          </a:prstGeom>
        </p:spPr>
      </p:pic>
      <p:pic>
        <p:nvPicPr>
          <p:cNvPr id="214" name="Imagem 213">
            <a:extLst>
              <a:ext uri="{FF2B5EF4-FFF2-40B4-BE49-F238E27FC236}">
                <a16:creationId xmlns:a16="http://schemas.microsoft.com/office/drawing/2014/main" id="{38946AE7-3E18-584E-AC6A-582A47DE5B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134" y="3676573"/>
            <a:ext cx="529350" cy="1623817"/>
          </a:xfrm>
          <a:prstGeom prst="rect">
            <a:avLst/>
          </a:prstGeom>
        </p:spPr>
      </p:pic>
      <p:cxnSp>
        <p:nvCxnSpPr>
          <p:cNvPr id="259" name="Conector em Curva 258">
            <a:extLst>
              <a:ext uri="{FF2B5EF4-FFF2-40B4-BE49-F238E27FC236}">
                <a16:creationId xmlns:a16="http://schemas.microsoft.com/office/drawing/2014/main" id="{6880249A-5F66-884C-8B78-A32F03F2A0AB}"/>
              </a:ext>
            </a:extLst>
          </p:cNvPr>
          <p:cNvCxnSpPr>
            <a:cxnSpLocks/>
            <a:stCxn id="203" idx="2"/>
            <a:endCxn id="217" idx="2"/>
          </p:cNvCxnSpPr>
          <p:nvPr/>
        </p:nvCxnSpPr>
        <p:spPr>
          <a:xfrm rot="10800000" flipH="1" flipV="1">
            <a:off x="2899741" y="317416"/>
            <a:ext cx="118701" cy="2016217"/>
          </a:xfrm>
          <a:prstGeom prst="curvedConnector3">
            <a:avLst>
              <a:gd name="adj1" fmla="val -194719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em Curva 260">
            <a:extLst>
              <a:ext uri="{FF2B5EF4-FFF2-40B4-BE49-F238E27FC236}">
                <a16:creationId xmlns:a16="http://schemas.microsoft.com/office/drawing/2014/main" id="{9C48528B-755E-DE44-AE17-B47AFE76D00C}"/>
              </a:ext>
            </a:extLst>
          </p:cNvPr>
          <p:cNvCxnSpPr>
            <a:cxnSpLocks/>
            <a:stCxn id="212" idx="2"/>
            <a:endCxn id="217" idx="2"/>
          </p:cNvCxnSpPr>
          <p:nvPr/>
        </p:nvCxnSpPr>
        <p:spPr>
          <a:xfrm rot="16200000" flipH="1">
            <a:off x="1452891" y="768081"/>
            <a:ext cx="1101615" cy="202949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6" name="Agrupar 525">
            <a:extLst>
              <a:ext uri="{FF2B5EF4-FFF2-40B4-BE49-F238E27FC236}">
                <a16:creationId xmlns:a16="http://schemas.microsoft.com/office/drawing/2014/main" id="{A98417D4-5B4A-4D42-B187-5D97BFD051ED}"/>
              </a:ext>
            </a:extLst>
          </p:cNvPr>
          <p:cNvGrpSpPr/>
          <p:nvPr/>
        </p:nvGrpSpPr>
        <p:grpSpPr>
          <a:xfrm>
            <a:off x="2897209" y="43229"/>
            <a:ext cx="816646" cy="548375"/>
            <a:chOff x="2897209" y="192091"/>
            <a:chExt cx="816646" cy="548375"/>
          </a:xfrm>
        </p:grpSpPr>
        <p:sp>
          <p:nvSpPr>
            <p:cNvPr id="203" name="Nuvem 202">
              <a:extLst>
                <a:ext uri="{FF2B5EF4-FFF2-40B4-BE49-F238E27FC236}">
                  <a16:creationId xmlns:a16="http://schemas.microsoft.com/office/drawing/2014/main" id="{1F334528-6114-A445-AF80-C8FDBE5C110B}"/>
                </a:ext>
              </a:extLst>
            </p:cNvPr>
            <p:cNvSpPr/>
            <p:nvPr/>
          </p:nvSpPr>
          <p:spPr>
            <a:xfrm>
              <a:off x="2897209" y="192091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2" name="Tinta 281">
                  <a:extLst>
                    <a:ext uri="{FF2B5EF4-FFF2-40B4-BE49-F238E27FC236}">
                      <a16:creationId xmlns:a16="http://schemas.microsoft.com/office/drawing/2014/main" id="{A5E817FF-41BE-D64C-AB92-819CB7908AAB}"/>
                    </a:ext>
                  </a:extLst>
                </p14:cNvPr>
                <p14:cNvContentPartPr/>
                <p14:nvPr/>
              </p14:nvContentPartPr>
              <p14:xfrm>
                <a:off x="3052151" y="338585"/>
                <a:ext cx="298" cy="270"/>
              </p14:xfrm>
            </p:contentPart>
          </mc:Choice>
          <mc:Fallback xmlns="">
            <p:pic>
              <p:nvPicPr>
                <p:cNvPr id="282" name="Tinta 281">
                  <a:extLst>
                    <a:ext uri="{FF2B5EF4-FFF2-40B4-BE49-F238E27FC236}">
                      <a16:creationId xmlns:a16="http://schemas.microsoft.com/office/drawing/2014/main" id="{A5E817FF-41BE-D64C-AB92-819CB7908A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4403" y="33156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3" name="Tinta 282">
                  <a:extLst>
                    <a:ext uri="{FF2B5EF4-FFF2-40B4-BE49-F238E27FC236}">
                      <a16:creationId xmlns:a16="http://schemas.microsoft.com/office/drawing/2014/main" id="{BD651D47-36AD-0741-99F9-8AF0A5B9E1C9}"/>
                    </a:ext>
                  </a:extLst>
                </p14:cNvPr>
                <p14:cNvContentPartPr/>
                <p14:nvPr/>
              </p14:nvContentPartPr>
              <p14:xfrm>
                <a:off x="3197043" y="404851"/>
                <a:ext cx="298" cy="270"/>
              </p14:xfrm>
            </p:contentPart>
          </mc:Choice>
          <mc:Fallback xmlns="">
            <p:pic>
              <p:nvPicPr>
                <p:cNvPr id="283" name="Tinta 282">
                  <a:extLst>
                    <a:ext uri="{FF2B5EF4-FFF2-40B4-BE49-F238E27FC236}">
                      <a16:creationId xmlns:a16="http://schemas.microsoft.com/office/drawing/2014/main" id="{BD651D47-36AD-0741-99F9-8AF0A5B9E1C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9295" y="39783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4" name="Tinta 283">
                  <a:extLst>
                    <a:ext uri="{FF2B5EF4-FFF2-40B4-BE49-F238E27FC236}">
                      <a16:creationId xmlns:a16="http://schemas.microsoft.com/office/drawing/2014/main" id="{AD52CE34-375C-ED44-9D54-F897EDDBB379}"/>
                    </a:ext>
                  </a:extLst>
                </p14:cNvPr>
                <p14:cNvContentPartPr/>
                <p14:nvPr/>
              </p14:nvContentPartPr>
              <p14:xfrm>
                <a:off x="3263688" y="382942"/>
                <a:ext cx="298" cy="270"/>
              </p14:xfrm>
            </p:contentPart>
          </mc:Choice>
          <mc:Fallback xmlns="">
            <p:pic>
              <p:nvPicPr>
                <p:cNvPr id="284" name="Tinta 283">
                  <a:extLst>
                    <a:ext uri="{FF2B5EF4-FFF2-40B4-BE49-F238E27FC236}">
                      <a16:creationId xmlns:a16="http://schemas.microsoft.com/office/drawing/2014/main" id="{AD52CE34-375C-ED44-9D54-F897EDDBB3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55940" y="375922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5" name="Tinta 284">
                  <a:extLst>
                    <a:ext uri="{FF2B5EF4-FFF2-40B4-BE49-F238E27FC236}">
                      <a16:creationId xmlns:a16="http://schemas.microsoft.com/office/drawing/2014/main" id="{0B8D1392-506F-5A45-9658-E96416A94FFB}"/>
                    </a:ext>
                  </a:extLst>
                </p14:cNvPr>
                <p14:cNvContentPartPr/>
                <p14:nvPr/>
              </p14:nvContentPartPr>
              <p14:xfrm>
                <a:off x="3348184" y="401335"/>
                <a:ext cx="298" cy="270"/>
              </p14:xfrm>
            </p:contentPart>
          </mc:Choice>
          <mc:Fallback xmlns="">
            <p:pic>
              <p:nvPicPr>
                <p:cNvPr id="285" name="Tinta 284">
                  <a:extLst>
                    <a:ext uri="{FF2B5EF4-FFF2-40B4-BE49-F238E27FC236}">
                      <a16:creationId xmlns:a16="http://schemas.microsoft.com/office/drawing/2014/main" id="{0B8D1392-506F-5A45-9658-E96416A94FF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40436" y="39431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6" name="Tinta 285">
                  <a:extLst>
                    <a:ext uri="{FF2B5EF4-FFF2-40B4-BE49-F238E27FC236}">
                      <a16:creationId xmlns:a16="http://schemas.microsoft.com/office/drawing/2014/main" id="{AF0862E8-C7AA-6E47-9D6D-9589E4496111}"/>
                    </a:ext>
                  </a:extLst>
                </p14:cNvPr>
                <p14:cNvContentPartPr/>
                <p14:nvPr/>
              </p14:nvContentPartPr>
              <p14:xfrm>
                <a:off x="3295522" y="515474"/>
                <a:ext cx="298" cy="270"/>
              </p14:xfrm>
            </p:contentPart>
          </mc:Choice>
          <mc:Fallback xmlns="">
            <p:pic>
              <p:nvPicPr>
                <p:cNvPr id="286" name="Tinta 285">
                  <a:extLst>
                    <a:ext uri="{FF2B5EF4-FFF2-40B4-BE49-F238E27FC236}">
                      <a16:creationId xmlns:a16="http://schemas.microsoft.com/office/drawing/2014/main" id="{AF0862E8-C7AA-6E47-9D6D-9589E449611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87774" y="50845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7" name="Tinta 286">
                  <a:extLst>
                    <a:ext uri="{FF2B5EF4-FFF2-40B4-BE49-F238E27FC236}">
                      <a16:creationId xmlns:a16="http://schemas.microsoft.com/office/drawing/2014/main" id="{F1D3BBC9-05AE-D74D-B609-92AA95394231}"/>
                    </a:ext>
                  </a:extLst>
                </p14:cNvPr>
                <p14:cNvContentPartPr/>
                <p14:nvPr/>
              </p14:nvContentPartPr>
              <p14:xfrm>
                <a:off x="3212812" y="480583"/>
                <a:ext cx="298" cy="270"/>
              </p14:xfrm>
            </p:contentPart>
          </mc:Choice>
          <mc:Fallback xmlns="">
            <p:pic>
              <p:nvPicPr>
                <p:cNvPr id="287" name="Tinta 286">
                  <a:extLst>
                    <a:ext uri="{FF2B5EF4-FFF2-40B4-BE49-F238E27FC236}">
                      <a16:creationId xmlns:a16="http://schemas.microsoft.com/office/drawing/2014/main" id="{F1D3BBC9-05AE-D74D-B609-92AA953942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05064" y="47356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8" name="Tinta 287">
                  <a:extLst>
                    <a:ext uri="{FF2B5EF4-FFF2-40B4-BE49-F238E27FC236}">
                      <a16:creationId xmlns:a16="http://schemas.microsoft.com/office/drawing/2014/main" id="{8F60E079-7480-574C-9DF3-1CBFB57B2CC3}"/>
                    </a:ext>
                  </a:extLst>
                </p14:cNvPr>
                <p14:cNvContentPartPr/>
                <p14:nvPr/>
              </p14:nvContentPartPr>
              <p14:xfrm>
                <a:off x="3418398" y="561455"/>
                <a:ext cx="298" cy="270"/>
              </p14:xfrm>
            </p:contentPart>
          </mc:Choice>
          <mc:Fallback xmlns="">
            <p:pic>
              <p:nvPicPr>
                <p:cNvPr id="288" name="Tinta 287">
                  <a:extLst>
                    <a:ext uri="{FF2B5EF4-FFF2-40B4-BE49-F238E27FC236}">
                      <a16:creationId xmlns:a16="http://schemas.microsoft.com/office/drawing/2014/main" id="{8F60E079-7480-574C-9DF3-1CBFB57B2C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10650" y="55443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9" name="Tinta 288">
                  <a:extLst>
                    <a:ext uri="{FF2B5EF4-FFF2-40B4-BE49-F238E27FC236}">
                      <a16:creationId xmlns:a16="http://schemas.microsoft.com/office/drawing/2014/main" id="{EB040CE9-B15E-5E47-9BDC-0FC956C29242}"/>
                    </a:ext>
                  </a:extLst>
                </p14:cNvPr>
                <p14:cNvContentPartPr/>
                <p14:nvPr/>
              </p14:nvContentPartPr>
              <p14:xfrm>
                <a:off x="3587390" y="447045"/>
                <a:ext cx="298" cy="270"/>
              </p14:xfrm>
            </p:contentPart>
          </mc:Choice>
          <mc:Fallback xmlns="">
            <p:pic>
              <p:nvPicPr>
                <p:cNvPr id="289" name="Tinta 288">
                  <a:extLst>
                    <a:ext uri="{FF2B5EF4-FFF2-40B4-BE49-F238E27FC236}">
                      <a16:creationId xmlns:a16="http://schemas.microsoft.com/office/drawing/2014/main" id="{EB040CE9-B15E-5E47-9BDC-0FC956C292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79642" y="44002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Agrupar 527">
            <a:extLst>
              <a:ext uri="{FF2B5EF4-FFF2-40B4-BE49-F238E27FC236}">
                <a16:creationId xmlns:a16="http://schemas.microsoft.com/office/drawing/2014/main" id="{F00548A0-25FC-B54C-8514-47152C9079BE}"/>
              </a:ext>
            </a:extLst>
          </p:cNvPr>
          <p:cNvGrpSpPr/>
          <p:nvPr/>
        </p:nvGrpSpPr>
        <p:grpSpPr>
          <a:xfrm>
            <a:off x="5523858" y="43229"/>
            <a:ext cx="816646" cy="548375"/>
            <a:chOff x="5523858" y="140578"/>
            <a:chExt cx="816646" cy="548375"/>
          </a:xfrm>
        </p:grpSpPr>
        <p:sp>
          <p:nvSpPr>
            <p:cNvPr id="202" name="Nuvem 201">
              <a:extLst>
                <a:ext uri="{FF2B5EF4-FFF2-40B4-BE49-F238E27FC236}">
                  <a16:creationId xmlns:a16="http://schemas.microsoft.com/office/drawing/2014/main" id="{9D21AD13-FBF1-6540-8553-2039E8CBF156}"/>
                </a:ext>
              </a:extLst>
            </p:cNvPr>
            <p:cNvSpPr/>
            <p:nvPr/>
          </p:nvSpPr>
          <p:spPr>
            <a:xfrm>
              <a:off x="5523858" y="140578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0" name="Tinta 309">
                  <a:extLst>
                    <a:ext uri="{FF2B5EF4-FFF2-40B4-BE49-F238E27FC236}">
                      <a16:creationId xmlns:a16="http://schemas.microsoft.com/office/drawing/2014/main" id="{9842B628-6BAF-8B4A-BFFF-9FCB346E6CE0}"/>
                    </a:ext>
                  </a:extLst>
                </p14:cNvPr>
                <p14:cNvContentPartPr/>
                <p14:nvPr/>
              </p14:nvContentPartPr>
              <p14:xfrm>
                <a:off x="5787800" y="510546"/>
                <a:ext cx="298" cy="270"/>
              </p14:xfrm>
            </p:contentPart>
          </mc:Choice>
          <mc:Fallback xmlns="">
            <p:pic>
              <p:nvPicPr>
                <p:cNvPr id="310" name="Tinta 309">
                  <a:extLst>
                    <a:ext uri="{FF2B5EF4-FFF2-40B4-BE49-F238E27FC236}">
                      <a16:creationId xmlns:a16="http://schemas.microsoft.com/office/drawing/2014/main" id="{9842B628-6BAF-8B4A-BFFF-9FCB346E6C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0648" y="50406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1" name="Tinta 310">
                  <a:extLst>
                    <a:ext uri="{FF2B5EF4-FFF2-40B4-BE49-F238E27FC236}">
                      <a16:creationId xmlns:a16="http://schemas.microsoft.com/office/drawing/2014/main" id="{062AB2BA-6F0E-5B46-AAFF-515A72B50D17}"/>
                    </a:ext>
                  </a:extLst>
                </p14:cNvPr>
                <p14:cNvContentPartPr/>
                <p14:nvPr/>
              </p14:nvContentPartPr>
              <p14:xfrm>
                <a:off x="5794941" y="394513"/>
                <a:ext cx="298" cy="270"/>
              </p14:xfrm>
            </p:contentPart>
          </mc:Choice>
          <mc:Fallback xmlns="">
            <p:pic>
              <p:nvPicPr>
                <p:cNvPr id="311" name="Tinta 310">
                  <a:extLst>
                    <a:ext uri="{FF2B5EF4-FFF2-40B4-BE49-F238E27FC236}">
                      <a16:creationId xmlns:a16="http://schemas.microsoft.com/office/drawing/2014/main" id="{062AB2BA-6F0E-5B46-AAFF-515A72B50D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7789" y="387763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" name="Tinta 311">
                  <a:extLst>
                    <a:ext uri="{FF2B5EF4-FFF2-40B4-BE49-F238E27FC236}">
                      <a16:creationId xmlns:a16="http://schemas.microsoft.com/office/drawing/2014/main" id="{3B626CF8-B959-964F-A7CC-9F76481B26A4}"/>
                    </a:ext>
                  </a:extLst>
                </p14:cNvPr>
                <p14:cNvContentPartPr/>
                <p14:nvPr/>
              </p14:nvContentPartPr>
              <p14:xfrm>
                <a:off x="5859205" y="458074"/>
                <a:ext cx="298" cy="270"/>
              </p14:xfrm>
            </p:contentPart>
          </mc:Choice>
          <mc:Fallback xmlns="">
            <p:pic>
              <p:nvPicPr>
                <p:cNvPr id="312" name="Tinta 311">
                  <a:extLst>
                    <a:ext uri="{FF2B5EF4-FFF2-40B4-BE49-F238E27FC236}">
                      <a16:creationId xmlns:a16="http://schemas.microsoft.com/office/drawing/2014/main" id="{3B626CF8-B959-964F-A7CC-9F76481B26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52053" y="451594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3" name="Tinta 312">
                  <a:extLst>
                    <a:ext uri="{FF2B5EF4-FFF2-40B4-BE49-F238E27FC236}">
                      <a16:creationId xmlns:a16="http://schemas.microsoft.com/office/drawing/2014/main" id="{4E55CD44-B6C7-C241-B819-D17CE2482E2A}"/>
                    </a:ext>
                  </a:extLst>
                </p14:cNvPr>
                <p14:cNvContentPartPr/>
                <p14:nvPr/>
              </p14:nvContentPartPr>
              <p14:xfrm>
                <a:off x="5921982" y="532454"/>
                <a:ext cx="298" cy="270"/>
              </p14:xfrm>
            </p:contentPart>
          </mc:Choice>
          <mc:Fallback xmlns="">
            <p:pic>
              <p:nvPicPr>
                <p:cNvPr id="313" name="Tinta 312">
                  <a:extLst>
                    <a:ext uri="{FF2B5EF4-FFF2-40B4-BE49-F238E27FC236}">
                      <a16:creationId xmlns:a16="http://schemas.microsoft.com/office/drawing/2014/main" id="{4E55CD44-B6C7-C241-B819-D17CE2482E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4830" y="525974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4" name="Tinta 313">
                  <a:extLst>
                    <a:ext uri="{FF2B5EF4-FFF2-40B4-BE49-F238E27FC236}">
                      <a16:creationId xmlns:a16="http://schemas.microsoft.com/office/drawing/2014/main" id="{56B2A9A0-64A6-1C4B-8115-8ADAA4DF7842}"/>
                    </a:ext>
                  </a:extLst>
                </p14:cNvPr>
                <p14:cNvContentPartPr/>
                <p14:nvPr/>
              </p14:nvContentPartPr>
              <p14:xfrm>
                <a:off x="5969883" y="467270"/>
                <a:ext cx="298" cy="270"/>
              </p14:xfrm>
            </p:contentPart>
          </mc:Choice>
          <mc:Fallback xmlns="">
            <p:pic>
              <p:nvPicPr>
                <p:cNvPr id="314" name="Tinta 313">
                  <a:extLst>
                    <a:ext uri="{FF2B5EF4-FFF2-40B4-BE49-F238E27FC236}">
                      <a16:creationId xmlns:a16="http://schemas.microsoft.com/office/drawing/2014/main" id="{56B2A9A0-64A6-1C4B-8115-8ADAA4DF78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62433" y="460520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5" name="Tinta 314">
                  <a:extLst>
                    <a:ext uri="{FF2B5EF4-FFF2-40B4-BE49-F238E27FC236}">
                      <a16:creationId xmlns:a16="http://schemas.microsoft.com/office/drawing/2014/main" id="{C7047AEA-F582-CE41-A0B9-8CA8AE646E72}"/>
                    </a:ext>
                  </a:extLst>
                </p14:cNvPr>
                <p14:cNvContentPartPr/>
                <p14:nvPr/>
              </p14:nvContentPartPr>
              <p14:xfrm>
                <a:off x="6012131" y="435084"/>
                <a:ext cx="298" cy="270"/>
              </p14:xfrm>
            </p:contentPart>
          </mc:Choice>
          <mc:Fallback xmlns="">
            <p:pic>
              <p:nvPicPr>
                <p:cNvPr id="315" name="Tinta 314">
                  <a:extLst>
                    <a:ext uri="{FF2B5EF4-FFF2-40B4-BE49-F238E27FC236}">
                      <a16:creationId xmlns:a16="http://schemas.microsoft.com/office/drawing/2014/main" id="{C7047AEA-F582-CE41-A0B9-8CA8AE646E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04979" y="428334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6" name="Tinta 315">
                  <a:extLst>
                    <a:ext uri="{FF2B5EF4-FFF2-40B4-BE49-F238E27FC236}">
                      <a16:creationId xmlns:a16="http://schemas.microsoft.com/office/drawing/2014/main" id="{E5EC83BA-3A05-F54F-B0B2-8C0E5B575500}"/>
                    </a:ext>
                  </a:extLst>
                </p14:cNvPr>
                <p14:cNvContentPartPr/>
                <p14:nvPr/>
              </p14:nvContentPartPr>
              <p14:xfrm>
                <a:off x="6105254" y="568427"/>
                <a:ext cx="298" cy="270"/>
              </p14:xfrm>
            </p:contentPart>
          </mc:Choice>
          <mc:Fallback xmlns="">
            <p:pic>
              <p:nvPicPr>
                <p:cNvPr id="316" name="Tinta 315">
                  <a:extLst>
                    <a:ext uri="{FF2B5EF4-FFF2-40B4-BE49-F238E27FC236}">
                      <a16:creationId xmlns:a16="http://schemas.microsoft.com/office/drawing/2014/main" id="{E5EC83BA-3A05-F54F-B0B2-8C0E5B5755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98102" y="561677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7" name="Tinta 316">
                  <a:extLst>
                    <a:ext uri="{FF2B5EF4-FFF2-40B4-BE49-F238E27FC236}">
                      <a16:creationId xmlns:a16="http://schemas.microsoft.com/office/drawing/2014/main" id="{7CAC2638-6A9F-B542-9C83-6C3DD1986779}"/>
                    </a:ext>
                  </a:extLst>
                </p14:cNvPr>
                <p14:cNvContentPartPr/>
                <p14:nvPr/>
              </p14:nvContentPartPr>
              <p14:xfrm>
                <a:off x="5860098" y="365302"/>
                <a:ext cx="298" cy="270"/>
              </p14:xfrm>
            </p:contentPart>
          </mc:Choice>
          <mc:Fallback xmlns="">
            <p:pic>
              <p:nvPicPr>
                <p:cNvPr id="317" name="Tinta 316">
                  <a:extLst>
                    <a:ext uri="{FF2B5EF4-FFF2-40B4-BE49-F238E27FC236}">
                      <a16:creationId xmlns:a16="http://schemas.microsoft.com/office/drawing/2014/main" id="{7CAC2638-6A9F-B542-9C83-6C3DD19867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52648" y="358552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8" name="Tinta 317">
                  <a:extLst>
                    <a:ext uri="{FF2B5EF4-FFF2-40B4-BE49-F238E27FC236}">
                      <a16:creationId xmlns:a16="http://schemas.microsoft.com/office/drawing/2014/main" id="{192F5DD6-0D29-F848-A3D2-B4B8A9B13B63}"/>
                    </a:ext>
                  </a:extLst>
                </p14:cNvPr>
                <p14:cNvContentPartPr/>
                <p14:nvPr/>
              </p14:nvContentPartPr>
              <p14:xfrm>
                <a:off x="5914841" y="380448"/>
                <a:ext cx="298" cy="270"/>
              </p14:xfrm>
            </p:contentPart>
          </mc:Choice>
          <mc:Fallback xmlns="">
            <p:pic>
              <p:nvPicPr>
                <p:cNvPr id="318" name="Tinta 317">
                  <a:extLst>
                    <a:ext uri="{FF2B5EF4-FFF2-40B4-BE49-F238E27FC236}">
                      <a16:creationId xmlns:a16="http://schemas.microsoft.com/office/drawing/2014/main" id="{192F5DD6-0D29-F848-A3D2-B4B8A9B13B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7391" y="373698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9" name="Tinta 318">
                  <a:extLst>
                    <a:ext uri="{FF2B5EF4-FFF2-40B4-BE49-F238E27FC236}">
                      <a16:creationId xmlns:a16="http://schemas.microsoft.com/office/drawing/2014/main" id="{ECAC3B7A-03A6-2849-B397-B6E19587BB24}"/>
                    </a:ext>
                  </a:extLst>
                </p14:cNvPr>
                <p14:cNvContentPartPr/>
                <p14:nvPr/>
              </p14:nvContentPartPr>
              <p14:xfrm>
                <a:off x="5850279" y="312289"/>
                <a:ext cx="298" cy="270"/>
              </p14:xfrm>
            </p:contentPart>
          </mc:Choice>
          <mc:Fallback xmlns="">
            <p:pic>
              <p:nvPicPr>
                <p:cNvPr id="319" name="Tinta 318">
                  <a:extLst>
                    <a:ext uri="{FF2B5EF4-FFF2-40B4-BE49-F238E27FC236}">
                      <a16:creationId xmlns:a16="http://schemas.microsoft.com/office/drawing/2014/main" id="{ECAC3B7A-03A6-2849-B397-B6E19587BB2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42829" y="305539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0" name="Tinta 319">
                  <a:extLst>
                    <a:ext uri="{FF2B5EF4-FFF2-40B4-BE49-F238E27FC236}">
                      <a16:creationId xmlns:a16="http://schemas.microsoft.com/office/drawing/2014/main" id="{2EAC35B8-57FA-D84D-8A67-6A9D5EB6B4E5}"/>
                    </a:ext>
                  </a:extLst>
                </p14:cNvPr>
                <p14:cNvContentPartPr/>
                <p14:nvPr/>
              </p14:nvContentPartPr>
              <p14:xfrm>
                <a:off x="5927932" y="310666"/>
                <a:ext cx="298" cy="270"/>
              </p14:xfrm>
            </p:contentPart>
          </mc:Choice>
          <mc:Fallback xmlns="">
            <p:pic>
              <p:nvPicPr>
                <p:cNvPr id="320" name="Tinta 319">
                  <a:extLst>
                    <a:ext uri="{FF2B5EF4-FFF2-40B4-BE49-F238E27FC236}">
                      <a16:creationId xmlns:a16="http://schemas.microsoft.com/office/drawing/2014/main" id="{2EAC35B8-57FA-D84D-8A67-6A9D5EB6B4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20482" y="30418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1" name="Tinta 320">
                  <a:extLst>
                    <a:ext uri="{FF2B5EF4-FFF2-40B4-BE49-F238E27FC236}">
                      <a16:creationId xmlns:a16="http://schemas.microsoft.com/office/drawing/2014/main" id="{D0B7E725-7FE3-9144-B080-7A2DB93953FA}"/>
                    </a:ext>
                  </a:extLst>
                </p14:cNvPr>
                <p14:cNvContentPartPr/>
                <p14:nvPr/>
              </p14:nvContentPartPr>
              <p14:xfrm>
                <a:off x="5994874" y="339066"/>
                <a:ext cx="298" cy="270"/>
              </p14:xfrm>
            </p:contentPart>
          </mc:Choice>
          <mc:Fallback xmlns="">
            <p:pic>
              <p:nvPicPr>
                <p:cNvPr id="321" name="Tinta 320">
                  <a:extLst>
                    <a:ext uri="{FF2B5EF4-FFF2-40B4-BE49-F238E27FC236}">
                      <a16:creationId xmlns:a16="http://schemas.microsoft.com/office/drawing/2014/main" id="{D0B7E725-7FE3-9144-B080-7A2DB93953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7424" y="33231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2" name="Tinta 321">
                  <a:extLst>
                    <a:ext uri="{FF2B5EF4-FFF2-40B4-BE49-F238E27FC236}">
                      <a16:creationId xmlns:a16="http://schemas.microsoft.com/office/drawing/2014/main" id="{0C135F0B-3898-2F48-B794-A3619C1687A6}"/>
                    </a:ext>
                  </a:extLst>
                </p14:cNvPr>
                <p14:cNvContentPartPr/>
                <p14:nvPr/>
              </p14:nvContentPartPr>
              <p14:xfrm>
                <a:off x="5842544" y="235745"/>
                <a:ext cx="298" cy="270"/>
              </p14:xfrm>
            </p:contentPart>
          </mc:Choice>
          <mc:Fallback xmlns="">
            <p:pic>
              <p:nvPicPr>
                <p:cNvPr id="322" name="Tinta 321">
                  <a:extLst>
                    <a:ext uri="{FF2B5EF4-FFF2-40B4-BE49-F238E27FC236}">
                      <a16:creationId xmlns:a16="http://schemas.microsoft.com/office/drawing/2014/main" id="{0C135F0B-3898-2F48-B794-A3619C1687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35094" y="228995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3" name="Tinta 322">
                  <a:extLst>
                    <a:ext uri="{FF2B5EF4-FFF2-40B4-BE49-F238E27FC236}">
                      <a16:creationId xmlns:a16="http://schemas.microsoft.com/office/drawing/2014/main" id="{7BDE2C18-AF9D-DE4A-98B4-00BA36BCF495}"/>
                    </a:ext>
                  </a:extLst>
                </p14:cNvPr>
                <p14:cNvContentPartPr/>
                <p14:nvPr/>
              </p14:nvContentPartPr>
              <p14:xfrm>
                <a:off x="5905618" y="259546"/>
                <a:ext cx="298" cy="270"/>
              </p14:xfrm>
            </p:contentPart>
          </mc:Choice>
          <mc:Fallback xmlns="">
            <p:pic>
              <p:nvPicPr>
                <p:cNvPr id="323" name="Tinta 322">
                  <a:extLst>
                    <a:ext uri="{FF2B5EF4-FFF2-40B4-BE49-F238E27FC236}">
                      <a16:creationId xmlns:a16="http://schemas.microsoft.com/office/drawing/2014/main" id="{7BDE2C18-AF9D-DE4A-98B4-00BA36BCF4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8168" y="252796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4" name="Tinta 323">
                  <a:extLst>
                    <a:ext uri="{FF2B5EF4-FFF2-40B4-BE49-F238E27FC236}">
                      <a16:creationId xmlns:a16="http://schemas.microsoft.com/office/drawing/2014/main" id="{2ED3FACA-65B8-7147-B61E-C7264C1B2972}"/>
                    </a:ext>
                  </a:extLst>
                </p14:cNvPr>
                <p14:cNvContentPartPr/>
                <p14:nvPr/>
              </p14:nvContentPartPr>
              <p14:xfrm>
                <a:off x="5920197" y="214377"/>
                <a:ext cx="298" cy="270"/>
              </p14:xfrm>
            </p:contentPart>
          </mc:Choice>
          <mc:Fallback xmlns="">
            <p:pic>
              <p:nvPicPr>
                <p:cNvPr id="324" name="Tinta 323">
                  <a:extLst>
                    <a:ext uri="{FF2B5EF4-FFF2-40B4-BE49-F238E27FC236}">
                      <a16:creationId xmlns:a16="http://schemas.microsoft.com/office/drawing/2014/main" id="{2ED3FACA-65B8-7147-B61E-C7264C1B29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12747" y="207627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5" name="Tinta 324">
                  <a:extLst>
                    <a:ext uri="{FF2B5EF4-FFF2-40B4-BE49-F238E27FC236}">
                      <a16:creationId xmlns:a16="http://schemas.microsoft.com/office/drawing/2014/main" id="{989582AE-C986-3F44-B31C-E1BCF4775144}"/>
                    </a:ext>
                  </a:extLst>
                </p14:cNvPr>
                <p14:cNvContentPartPr/>
                <p14:nvPr/>
              </p14:nvContentPartPr>
              <p14:xfrm>
                <a:off x="5972263" y="210591"/>
                <a:ext cx="298" cy="270"/>
              </p14:xfrm>
            </p:contentPart>
          </mc:Choice>
          <mc:Fallback xmlns="">
            <p:pic>
              <p:nvPicPr>
                <p:cNvPr id="325" name="Tinta 324">
                  <a:extLst>
                    <a:ext uri="{FF2B5EF4-FFF2-40B4-BE49-F238E27FC236}">
                      <a16:creationId xmlns:a16="http://schemas.microsoft.com/office/drawing/2014/main" id="{989582AE-C986-3F44-B31C-E1BCF47751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65111" y="203841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6" name="Tinta 325">
                  <a:extLst>
                    <a:ext uri="{FF2B5EF4-FFF2-40B4-BE49-F238E27FC236}">
                      <a16:creationId xmlns:a16="http://schemas.microsoft.com/office/drawing/2014/main" id="{D04C1856-4030-4746-A2BD-F96E53803425}"/>
                    </a:ext>
                  </a:extLst>
                </p14:cNvPr>
                <p14:cNvContentPartPr/>
                <p14:nvPr/>
              </p14:nvContentPartPr>
              <p14:xfrm>
                <a:off x="5991899" y="264685"/>
                <a:ext cx="298" cy="270"/>
              </p14:xfrm>
            </p:contentPart>
          </mc:Choice>
          <mc:Fallback xmlns="">
            <p:pic>
              <p:nvPicPr>
                <p:cNvPr id="326" name="Tinta 325">
                  <a:extLst>
                    <a:ext uri="{FF2B5EF4-FFF2-40B4-BE49-F238E27FC236}">
                      <a16:creationId xmlns:a16="http://schemas.microsoft.com/office/drawing/2014/main" id="{D04C1856-4030-4746-A2BD-F96E538034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4747" y="257935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7" name="Tinta 326">
                  <a:extLst>
                    <a:ext uri="{FF2B5EF4-FFF2-40B4-BE49-F238E27FC236}">
                      <a16:creationId xmlns:a16="http://schemas.microsoft.com/office/drawing/2014/main" id="{9DAE7696-2091-C24C-AAEB-6DB83459A43B}"/>
                    </a:ext>
                  </a:extLst>
                </p14:cNvPr>
                <p14:cNvContentPartPr/>
                <p14:nvPr/>
              </p14:nvContentPartPr>
              <p14:xfrm>
                <a:off x="6049916" y="234392"/>
                <a:ext cx="298" cy="270"/>
              </p14:xfrm>
            </p:contentPart>
          </mc:Choice>
          <mc:Fallback xmlns="">
            <p:pic>
              <p:nvPicPr>
                <p:cNvPr id="327" name="Tinta 326">
                  <a:extLst>
                    <a:ext uri="{FF2B5EF4-FFF2-40B4-BE49-F238E27FC236}">
                      <a16:creationId xmlns:a16="http://schemas.microsoft.com/office/drawing/2014/main" id="{9DAE7696-2091-C24C-AAEB-6DB83459A4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42764" y="227912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8" name="Tinta 327">
                  <a:extLst>
                    <a:ext uri="{FF2B5EF4-FFF2-40B4-BE49-F238E27FC236}">
                      <a16:creationId xmlns:a16="http://schemas.microsoft.com/office/drawing/2014/main" id="{F8149212-2780-4347-8EFC-0FC36DD502A4}"/>
                    </a:ext>
                  </a:extLst>
                </p14:cNvPr>
                <p14:cNvContentPartPr/>
                <p14:nvPr/>
              </p14:nvContentPartPr>
              <p14:xfrm>
                <a:off x="6050511" y="266579"/>
                <a:ext cx="298" cy="270"/>
              </p14:xfrm>
            </p:contentPart>
          </mc:Choice>
          <mc:Fallback xmlns="">
            <p:pic>
              <p:nvPicPr>
                <p:cNvPr id="328" name="Tinta 327">
                  <a:extLst>
                    <a:ext uri="{FF2B5EF4-FFF2-40B4-BE49-F238E27FC236}">
                      <a16:creationId xmlns:a16="http://schemas.microsoft.com/office/drawing/2014/main" id="{F8149212-2780-4347-8EFC-0FC36DD502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43061" y="260099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9" name="Tinta 328">
                  <a:extLst>
                    <a:ext uri="{FF2B5EF4-FFF2-40B4-BE49-F238E27FC236}">
                      <a16:creationId xmlns:a16="http://schemas.microsoft.com/office/drawing/2014/main" id="{82992120-33B1-B84D-8F2F-24218F1D4105}"/>
                    </a:ext>
                  </a:extLst>
                </p14:cNvPr>
                <p14:cNvContentPartPr/>
                <p14:nvPr/>
              </p14:nvContentPartPr>
              <p14:xfrm>
                <a:off x="6218907" y="385587"/>
                <a:ext cx="298" cy="270"/>
              </p14:xfrm>
            </p:contentPart>
          </mc:Choice>
          <mc:Fallback xmlns="">
            <p:pic>
              <p:nvPicPr>
                <p:cNvPr id="329" name="Tinta 328">
                  <a:extLst>
                    <a:ext uri="{FF2B5EF4-FFF2-40B4-BE49-F238E27FC236}">
                      <a16:creationId xmlns:a16="http://schemas.microsoft.com/office/drawing/2014/main" id="{82992120-33B1-B84D-8F2F-24218F1D410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11755" y="378837"/>
                  <a:ext cx="14900" cy="13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Agrupar 528">
            <a:extLst>
              <a:ext uri="{FF2B5EF4-FFF2-40B4-BE49-F238E27FC236}">
                <a16:creationId xmlns:a16="http://schemas.microsoft.com/office/drawing/2014/main" id="{BD91D304-8E0B-5A4D-8A2E-84F70328D103}"/>
              </a:ext>
            </a:extLst>
          </p:cNvPr>
          <p:cNvGrpSpPr/>
          <p:nvPr/>
        </p:nvGrpSpPr>
        <p:grpSpPr>
          <a:xfrm>
            <a:off x="8143372" y="43229"/>
            <a:ext cx="816646" cy="548375"/>
            <a:chOff x="8143372" y="185403"/>
            <a:chExt cx="816646" cy="548375"/>
          </a:xfrm>
        </p:grpSpPr>
        <p:sp>
          <p:nvSpPr>
            <p:cNvPr id="204" name="Nuvem 203">
              <a:extLst>
                <a:ext uri="{FF2B5EF4-FFF2-40B4-BE49-F238E27FC236}">
                  <a16:creationId xmlns:a16="http://schemas.microsoft.com/office/drawing/2014/main" id="{7F282B87-8BA4-0545-886B-300CBD696A3B}"/>
                </a:ext>
              </a:extLst>
            </p:cNvPr>
            <p:cNvSpPr/>
            <p:nvPr/>
          </p:nvSpPr>
          <p:spPr>
            <a:xfrm>
              <a:off x="8143372" y="185403"/>
              <a:ext cx="816646" cy="548375"/>
            </a:xfrm>
            <a:prstGeom prst="cloud">
              <a:avLst/>
            </a:prstGeom>
            <a:noFill/>
            <a:ln w="1905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6" name="Tinta 365">
                  <a:extLst>
                    <a:ext uri="{FF2B5EF4-FFF2-40B4-BE49-F238E27FC236}">
                      <a16:creationId xmlns:a16="http://schemas.microsoft.com/office/drawing/2014/main" id="{00191582-65F5-1F4B-8A34-C0AFA61A665A}"/>
                    </a:ext>
                  </a:extLst>
                </p14:cNvPr>
                <p14:cNvContentPartPr/>
                <p14:nvPr/>
              </p14:nvContentPartPr>
              <p14:xfrm>
                <a:off x="8378561" y="314510"/>
                <a:ext cx="298" cy="270"/>
              </p14:xfrm>
            </p:contentPart>
          </mc:Choice>
          <mc:Fallback xmlns="">
            <p:pic>
              <p:nvPicPr>
                <p:cNvPr id="366" name="Tinta 365">
                  <a:extLst>
                    <a:ext uri="{FF2B5EF4-FFF2-40B4-BE49-F238E27FC236}">
                      <a16:creationId xmlns:a16="http://schemas.microsoft.com/office/drawing/2014/main" id="{00191582-65F5-1F4B-8A34-C0AFA61A66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70813" y="30749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7" name="Tinta 366">
                  <a:extLst>
                    <a:ext uri="{FF2B5EF4-FFF2-40B4-BE49-F238E27FC236}">
                      <a16:creationId xmlns:a16="http://schemas.microsoft.com/office/drawing/2014/main" id="{9C7D2884-CFE3-3445-8943-B70855035338}"/>
                    </a:ext>
                  </a:extLst>
                </p14:cNvPr>
                <p14:cNvContentPartPr/>
                <p14:nvPr/>
              </p14:nvContentPartPr>
              <p14:xfrm>
                <a:off x="8435090" y="298823"/>
                <a:ext cx="298" cy="270"/>
              </p14:xfrm>
            </p:contentPart>
          </mc:Choice>
          <mc:Fallback xmlns="">
            <p:pic>
              <p:nvPicPr>
                <p:cNvPr id="367" name="Tinta 366">
                  <a:extLst>
                    <a:ext uri="{FF2B5EF4-FFF2-40B4-BE49-F238E27FC236}">
                      <a16:creationId xmlns:a16="http://schemas.microsoft.com/office/drawing/2014/main" id="{9C7D2884-CFE3-3445-8943-B708550353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7342" y="29180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8" name="Tinta 367">
                  <a:extLst>
                    <a:ext uri="{FF2B5EF4-FFF2-40B4-BE49-F238E27FC236}">
                      <a16:creationId xmlns:a16="http://schemas.microsoft.com/office/drawing/2014/main" id="{2084B1E6-7DF1-7348-B15D-78722E09F467}"/>
                    </a:ext>
                  </a:extLst>
                </p14:cNvPr>
                <p14:cNvContentPartPr/>
                <p14:nvPr/>
              </p14:nvContentPartPr>
              <p14:xfrm>
                <a:off x="8545173" y="345615"/>
                <a:ext cx="298" cy="270"/>
              </p14:xfrm>
            </p:contentPart>
          </mc:Choice>
          <mc:Fallback xmlns="">
            <p:pic>
              <p:nvPicPr>
                <p:cNvPr id="368" name="Tinta 367">
                  <a:extLst>
                    <a:ext uri="{FF2B5EF4-FFF2-40B4-BE49-F238E27FC236}">
                      <a16:creationId xmlns:a16="http://schemas.microsoft.com/office/drawing/2014/main" id="{2084B1E6-7DF1-7348-B15D-78722E09F4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37425" y="33859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9" name="Tinta 368">
                  <a:extLst>
                    <a:ext uri="{FF2B5EF4-FFF2-40B4-BE49-F238E27FC236}">
                      <a16:creationId xmlns:a16="http://schemas.microsoft.com/office/drawing/2014/main" id="{7FD6F7DC-65C2-4E43-A844-81091CE9BE73}"/>
                    </a:ext>
                  </a:extLst>
                </p14:cNvPr>
                <p14:cNvContentPartPr/>
                <p14:nvPr/>
              </p14:nvContentPartPr>
              <p14:xfrm>
                <a:off x="8511553" y="351295"/>
                <a:ext cx="298" cy="270"/>
              </p14:xfrm>
            </p:contentPart>
          </mc:Choice>
          <mc:Fallback xmlns="">
            <p:pic>
              <p:nvPicPr>
                <p:cNvPr id="369" name="Tinta 368">
                  <a:extLst>
                    <a:ext uri="{FF2B5EF4-FFF2-40B4-BE49-F238E27FC236}">
                      <a16:creationId xmlns:a16="http://schemas.microsoft.com/office/drawing/2014/main" id="{7FD6F7DC-65C2-4E43-A844-81091CE9BE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03805" y="34427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0" name="Tinta 369">
                  <a:extLst>
                    <a:ext uri="{FF2B5EF4-FFF2-40B4-BE49-F238E27FC236}">
                      <a16:creationId xmlns:a16="http://schemas.microsoft.com/office/drawing/2014/main" id="{B2F8C60C-328E-974A-AF97-2D4A85DC11EC}"/>
                    </a:ext>
                  </a:extLst>
                </p14:cNvPr>
                <p14:cNvContentPartPr/>
                <p14:nvPr/>
              </p14:nvContentPartPr>
              <p14:xfrm>
                <a:off x="8793900" y="294495"/>
                <a:ext cx="298" cy="270"/>
              </p14:xfrm>
            </p:contentPart>
          </mc:Choice>
          <mc:Fallback xmlns="">
            <p:pic>
              <p:nvPicPr>
                <p:cNvPr id="370" name="Tinta 369">
                  <a:extLst>
                    <a:ext uri="{FF2B5EF4-FFF2-40B4-BE49-F238E27FC236}">
                      <a16:creationId xmlns:a16="http://schemas.microsoft.com/office/drawing/2014/main" id="{B2F8C60C-328E-974A-AF97-2D4A85DC11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86152" y="28747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1" name="Tinta 370">
                  <a:extLst>
                    <a:ext uri="{FF2B5EF4-FFF2-40B4-BE49-F238E27FC236}">
                      <a16:creationId xmlns:a16="http://schemas.microsoft.com/office/drawing/2014/main" id="{AF0CCE8B-6829-FD44-B89A-F25AF94F8D21}"/>
                    </a:ext>
                  </a:extLst>
                </p14:cNvPr>
                <p14:cNvContentPartPr/>
                <p14:nvPr/>
              </p14:nvContentPartPr>
              <p14:xfrm>
                <a:off x="8337801" y="386456"/>
                <a:ext cx="298" cy="270"/>
              </p14:xfrm>
            </p:contentPart>
          </mc:Choice>
          <mc:Fallback xmlns="">
            <p:pic>
              <p:nvPicPr>
                <p:cNvPr id="371" name="Tinta 370">
                  <a:extLst>
                    <a:ext uri="{FF2B5EF4-FFF2-40B4-BE49-F238E27FC236}">
                      <a16:creationId xmlns:a16="http://schemas.microsoft.com/office/drawing/2014/main" id="{AF0CCE8B-6829-FD44-B89A-F25AF94F8D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30053" y="37943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2" name="Tinta 371">
                  <a:extLst>
                    <a:ext uri="{FF2B5EF4-FFF2-40B4-BE49-F238E27FC236}">
                      <a16:creationId xmlns:a16="http://schemas.microsoft.com/office/drawing/2014/main" id="{6E8A7855-5686-C540-9F3B-3B1FAF06A1E5}"/>
                    </a:ext>
                  </a:extLst>
                </p14:cNvPr>
                <p14:cNvContentPartPr/>
                <p14:nvPr/>
              </p14:nvContentPartPr>
              <p14:xfrm>
                <a:off x="8427950" y="385645"/>
                <a:ext cx="298" cy="270"/>
              </p14:xfrm>
            </p:contentPart>
          </mc:Choice>
          <mc:Fallback xmlns="">
            <p:pic>
              <p:nvPicPr>
                <p:cNvPr id="372" name="Tinta 371">
                  <a:extLst>
                    <a:ext uri="{FF2B5EF4-FFF2-40B4-BE49-F238E27FC236}">
                      <a16:creationId xmlns:a16="http://schemas.microsoft.com/office/drawing/2014/main" id="{6E8A7855-5686-C540-9F3B-3B1FAF06A1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0202" y="37862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3" name="Tinta 372">
                  <a:extLst>
                    <a:ext uri="{FF2B5EF4-FFF2-40B4-BE49-F238E27FC236}">
                      <a16:creationId xmlns:a16="http://schemas.microsoft.com/office/drawing/2014/main" id="{8F11F083-DA5F-3546-9737-4DF400FDA487}"/>
                    </a:ext>
                  </a:extLst>
                </p14:cNvPr>
                <p14:cNvContentPartPr/>
                <p14:nvPr/>
              </p14:nvContentPartPr>
              <p14:xfrm>
                <a:off x="8461272" y="364548"/>
                <a:ext cx="298" cy="270"/>
              </p14:xfrm>
            </p:contentPart>
          </mc:Choice>
          <mc:Fallback xmlns="">
            <p:pic>
              <p:nvPicPr>
                <p:cNvPr id="373" name="Tinta 372">
                  <a:extLst>
                    <a:ext uri="{FF2B5EF4-FFF2-40B4-BE49-F238E27FC236}">
                      <a16:creationId xmlns:a16="http://schemas.microsoft.com/office/drawing/2014/main" id="{8F11F083-DA5F-3546-9737-4DF400FDA4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53524" y="357528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4" name="Tinta 373">
                  <a:extLst>
                    <a:ext uri="{FF2B5EF4-FFF2-40B4-BE49-F238E27FC236}">
                      <a16:creationId xmlns:a16="http://schemas.microsoft.com/office/drawing/2014/main" id="{CD38E439-F669-6548-A22D-2714152DA537}"/>
                    </a:ext>
                  </a:extLst>
                </p14:cNvPr>
                <p14:cNvContentPartPr/>
                <p14:nvPr/>
              </p14:nvContentPartPr>
              <p14:xfrm>
                <a:off x="8484776" y="416749"/>
                <a:ext cx="298" cy="270"/>
              </p14:xfrm>
            </p:contentPart>
          </mc:Choice>
          <mc:Fallback xmlns="">
            <p:pic>
              <p:nvPicPr>
                <p:cNvPr id="374" name="Tinta 373">
                  <a:extLst>
                    <a:ext uri="{FF2B5EF4-FFF2-40B4-BE49-F238E27FC236}">
                      <a16:creationId xmlns:a16="http://schemas.microsoft.com/office/drawing/2014/main" id="{CD38E439-F669-6548-A22D-2714152DA5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77028" y="409729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5" name="Tinta 374">
                  <a:extLst>
                    <a:ext uri="{FF2B5EF4-FFF2-40B4-BE49-F238E27FC236}">
                      <a16:creationId xmlns:a16="http://schemas.microsoft.com/office/drawing/2014/main" id="{7C297357-5633-974D-916E-2BAA393C118A}"/>
                    </a:ext>
                  </a:extLst>
                </p14:cNvPr>
                <p14:cNvContentPartPr/>
                <p14:nvPr/>
              </p14:nvContentPartPr>
              <p14:xfrm>
                <a:off x="8436875" y="414856"/>
                <a:ext cx="298" cy="270"/>
              </p14:xfrm>
            </p:contentPart>
          </mc:Choice>
          <mc:Fallback xmlns="">
            <p:pic>
              <p:nvPicPr>
                <p:cNvPr id="375" name="Tinta 374">
                  <a:extLst>
                    <a:ext uri="{FF2B5EF4-FFF2-40B4-BE49-F238E27FC236}">
                      <a16:creationId xmlns:a16="http://schemas.microsoft.com/office/drawing/2014/main" id="{7C297357-5633-974D-916E-2BAA393C11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29127" y="40783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6" name="Tinta 375">
                  <a:extLst>
                    <a:ext uri="{FF2B5EF4-FFF2-40B4-BE49-F238E27FC236}">
                      <a16:creationId xmlns:a16="http://schemas.microsoft.com/office/drawing/2014/main" id="{A344F362-0A8F-7442-9D8B-31DB46AC9E14}"/>
                    </a:ext>
                  </a:extLst>
                </p14:cNvPr>
                <p14:cNvContentPartPr/>
                <p14:nvPr/>
              </p14:nvContentPartPr>
              <p14:xfrm>
                <a:off x="8447883" y="454075"/>
                <a:ext cx="298" cy="270"/>
              </p14:xfrm>
            </p:contentPart>
          </mc:Choice>
          <mc:Fallback xmlns="">
            <p:pic>
              <p:nvPicPr>
                <p:cNvPr id="376" name="Tinta 375">
                  <a:extLst>
                    <a:ext uri="{FF2B5EF4-FFF2-40B4-BE49-F238E27FC236}">
                      <a16:creationId xmlns:a16="http://schemas.microsoft.com/office/drawing/2014/main" id="{A344F362-0A8F-7442-9D8B-31DB46AC9E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40135" y="44705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7" name="Tinta 376">
                  <a:extLst>
                    <a:ext uri="{FF2B5EF4-FFF2-40B4-BE49-F238E27FC236}">
                      <a16:creationId xmlns:a16="http://schemas.microsoft.com/office/drawing/2014/main" id="{3773349F-EDA1-C545-B28E-57DB9F13D1E2}"/>
                    </a:ext>
                  </a:extLst>
                </p14:cNvPr>
                <p14:cNvContentPartPr/>
                <p14:nvPr/>
              </p14:nvContentPartPr>
              <p14:xfrm>
                <a:off x="8353272" y="439199"/>
                <a:ext cx="298" cy="270"/>
              </p14:xfrm>
            </p:contentPart>
          </mc:Choice>
          <mc:Fallback xmlns="">
            <p:pic>
              <p:nvPicPr>
                <p:cNvPr id="377" name="Tinta 376">
                  <a:extLst>
                    <a:ext uri="{FF2B5EF4-FFF2-40B4-BE49-F238E27FC236}">
                      <a16:creationId xmlns:a16="http://schemas.microsoft.com/office/drawing/2014/main" id="{3773349F-EDA1-C545-B28E-57DB9F13D1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45524" y="432179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8" name="Tinta 377">
                  <a:extLst>
                    <a:ext uri="{FF2B5EF4-FFF2-40B4-BE49-F238E27FC236}">
                      <a16:creationId xmlns:a16="http://schemas.microsoft.com/office/drawing/2014/main" id="{ED1D753D-8525-FE43-B27A-914B445B907A}"/>
                    </a:ext>
                  </a:extLst>
                </p14:cNvPr>
                <p14:cNvContentPartPr/>
                <p14:nvPr/>
              </p14:nvContentPartPr>
              <p14:xfrm>
                <a:off x="8288412" y="470574"/>
                <a:ext cx="298" cy="270"/>
              </p14:xfrm>
            </p:contentPart>
          </mc:Choice>
          <mc:Fallback xmlns="">
            <p:pic>
              <p:nvPicPr>
                <p:cNvPr id="378" name="Tinta 377">
                  <a:extLst>
                    <a:ext uri="{FF2B5EF4-FFF2-40B4-BE49-F238E27FC236}">
                      <a16:creationId xmlns:a16="http://schemas.microsoft.com/office/drawing/2014/main" id="{ED1D753D-8525-FE43-B27A-914B445B90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80664" y="46355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9" name="Tinta 378">
                  <a:extLst>
                    <a:ext uri="{FF2B5EF4-FFF2-40B4-BE49-F238E27FC236}">
                      <a16:creationId xmlns:a16="http://schemas.microsoft.com/office/drawing/2014/main" id="{53B4493D-19B3-5A4D-900A-B0A7601C0F62}"/>
                    </a:ext>
                  </a:extLst>
                </p14:cNvPr>
                <p14:cNvContentPartPr/>
                <p14:nvPr/>
              </p14:nvContentPartPr>
              <p14:xfrm>
                <a:off x="8280974" y="585525"/>
                <a:ext cx="298" cy="270"/>
              </p14:xfrm>
            </p:contentPart>
          </mc:Choice>
          <mc:Fallback xmlns="">
            <p:pic>
              <p:nvPicPr>
                <p:cNvPr id="379" name="Tinta 378">
                  <a:extLst>
                    <a:ext uri="{FF2B5EF4-FFF2-40B4-BE49-F238E27FC236}">
                      <a16:creationId xmlns:a16="http://schemas.microsoft.com/office/drawing/2014/main" id="{53B4493D-19B3-5A4D-900A-B0A7601C0F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73226" y="57850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0" name="Tinta 379">
                  <a:extLst>
                    <a:ext uri="{FF2B5EF4-FFF2-40B4-BE49-F238E27FC236}">
                      <a16:creationId xmlns:a16="http://schemas.microsoft.com/office/drawing/2014/main" id="{6D2A3299-5BAB-6F43-9CD5-73FFACF6D2D7}"/>
                    </a:ext>
                  </a:extLst>
                </p14:cNvPr>
                <p14:cNvContentPartPr/>
                <p14:nvPr/>
              </p14:nvContentPartPr>
              <p14:xfrm>
                <a:off x="8357140" y="529266"/>
                <a:ext cx="298" cy="270"/>
              </p14:xfrm>
            </p:contentPart>
          </mc:Choice>
          <mc:Fallback xmlns="">
            <p:pic>
              <p:nvPicPr>
                <p:cNvPr id="380" name="Tinta 379">
                  <a:extLst>
                    <a:ext uri="{FF2B5EF4-FFF2-40B4-BE49-F238E27FC236}">
                      <a16:creationId xmlns:a16="http://schemas.microsoft.com/office/drawing/2014/main" id="{6D2A3299-5BAB-6F43-9CD5-73FFACF6D2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49392" y="52224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1" name="Tinta 380">
                  <a:extLst>
                    <a:ext uri="{FF2B5EF4-FFF2-40B4-BE49-F238E27FC236}">
                      <a16:creationId xmlns:a16="http://schemas.microsoft.com/office/drawing/2014/main" id="{3434C803-8D07-AC48-8642-9D6BDB5C1776}"/>
                    </a:ext>
                  </a:extLst>
                </p14:cNvPr>
                <p14:cNvContentPartPr/>
                <p14:nvPr/>
              </p14:nvContentPartPr>
              <p14:xfrm>
                <a:off x="8410396" y="604187"/>
                <a:ext cx="298" cy="270"/>
              </p14:xfrm>
            </p:contentPart>
          </mc:Choice>
          <mc:Fallback xmlns="">
            <p:pic>
              <p:nvPicPr>
                <p:cNvPr id="381" name="Tinta 380">
                  <a:extLst>
                    <a:ext uri="{FF2B5EF4-FFF2-40B4-BE49-F238E27FC236}">
                      <a16:creationId xmlns:a16="http://schemas.microsoft.com/office/drawing/2014/main" id="{3434C803-8D07-AC48-8642-9D6BDB5C17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02648" y="597167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2" name="Tinta 381">
                  <a:extLst>
                    <a:ext uri="{FF2B5EF4-FFF2-40B4-BE49-F238E27FC236}">
                      <a16:creationId xmlns:a16="http://schemas.microsoft.com/office/drawing/2014/main" id="{222EA7E2-4C3C-C245-990B-0870CF45EB1A}"/>
                    </a:ext>
                  </a:extLst>
                </p14:cNvPr>
                <p14:cNvContentPartPr/>
                <p14:nvPr/>
              </p14:nvContentPartPr>
              <p14:xfrm>
                <a:off x="8404445" y="676133"/>
                <a:ext cx="298" cy="270"/>
              </p14:xfrm>
            </p:contentPart>
          </mc:Choice>
          <mc:Fallback xmlns="">
            <p:pic>
              <p:nvPicPr>
                <p:cNvPr id="382" name="Tinta 381">
                  <a:extLst>
                    <a:ext uri="{FF2B5EF4-FFF2-40B4-BE49-F238E27FC236}">
                      <a16:creationId xmlns:a16="http://schemas.microsoft.com/office/drawing/2014/main" id="{222EA7E2-4C3C-C245-990B-0870CF45EB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6697" y="66911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3" name="Tinta 382">
                  <a:extLst>
                    <a:ext uri="{FF2B5EF4-FFF2-40B4-BE49-F238E27FC236}">
                      <a16:creationId xmlns:a16="http://schemas.microsoft.com/office/drawing/2014/main" id="{827BD19C-DB67-4741-9CFE-106E454E4745}"/>
                    </a:ext>
                  </a:extLst>
                </p14:cNvPr>
                <p14:cNvContentPartPr/>
                <p14:nvPr/>
              </p14:nvContentPartPr>
              <p14:xfrm>
                <a:off x="8460379" y="546036"/>
                <a:ext cx="298" cy="270"/>
              </p14:xfrm>
            </p:contentPart>
          </mc:Choice>
          <mc:Fallback xmlns="">
            <p:pic>
              <p:nvPicPr>
                <p:cNvPr id="383" name="Tinta 382">
                  <a:extLst>
                    <a:ext uri="{FF2B5EF4-FFF2-40B4-BE49-F238E27FC236}">
                      <a16:creationId xmlns:a16="http://schemas.microsoft.com/office/drawing/2014/main" id="{827BD19C-DB67-4741-9CFE-106E454E47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52631" y="53901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4" name="Tinta 383">
                  <a:extLst>
                    <a:ext uri="{FF2B5EF4-FFF2-40B4-BE49-F238E27FC236}">
                      <a16:creationId xmlns:a16="http://schemas.microsoft.com/office/drawing/2014/main" id="{ED8AC7AE-777E-884C-8B92-70EA0376BC5B}"/>
                    </a:ext>
                  </a:extLst>
                </p14:cNvPr>
                <p14:cNvContentPartPr/>
                <p14:nvPr/>
              </p14:nvContentPartPr>
              <p14:xfrm>
                <a:off x="8467222" y="487613"/>
                <a:ext cx="298" cy="270"/>
              </p14:xfrm>
            </p:contentPart>
          </mc:Choice>
          <mc:Fallback xmlns="">
            <p:pic>
              <p:nvPicPr>
                <p:cNvPr id="384" name="Tinta 383">
                  <a:extLst>
                    <a:ext uri="{FF2B5EF4-FFF2-40B4-BE49-F238E27FC236}">
                      <a16:creationId xmlns:a16="http://schemas.microsoft.com/office/drawing/2014/main" id="{ED8AC7AE-777E-884C-8B92-70EA0376BC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59474" y="48059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5" name="Tinta 384">
                  <a:extLst>
                    <a:ext uri="{FF2B5EF4-FFF2-40B4-BE49-F238E27FC236}">
                      <a16:creationId xmlns:a16="http://schemas.microsoft.com/office/drawing/2014/main" id="{DD814406-0568-F44A-B380-CECF8CE0C834}"/>
                    </a:ext>
                  </a:extLst>
                </p14:cNvPr>
                <p14:cNvContentPartPr/>
                <p14:nvPr/>
              </p14:nvContentPartPr>
              <p14:xfrm>
                <a:off x="8405933" y="451640"/>
                <a:ext cx="298" cy="270"/>
              </p14:xfrm>
            </p:contentPart>
          </mc:Choice>
          <mc:Fallback xmlns="">
            <p:pic>
              <p:nvPicPr>
                <p:cNvPr id="385" name="Tinta 384">
                  <a:extLst>
                    <a:ext uri="{FF2B5EF4-FFF2-40B4-BE49-F238E27FC236}">
                      <a16:creationId xmlns:a16="http://schemas.microsoft.com/office/drawing/2014/main" id="{DD814406-0568-F44A-B380-CECF8CE0C8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8185" y="44462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6" name="Tinta 385">
                  <a:extLst>
                    <a:ext uri="{FF2B5EF4-FFF2-40B4-BE49-F238E27FC236}">
                      <a16:creationId xmlns:a16="http://schemas.microsoft.com/office/drawing/2014/main" id="{2B2EBE4D-1541-9947-AE73-B63F7B5B6B6C}"/>
                    </a:ext>
                  </a:extLst>
                </p14:cNvPr>
                <p14:cNvContentPartPr/>
                <p14:nvPr/>
              </p14:nvContentPartPr>
              <p14:xfrm>
                <a:off x="8502032" y="451911"/>
                <a:ext cx="298" cy="270"/>
              </p14:xfrm>
            </p:contentPart>
          </mc:Choice>
          <mc:Fallback xmlns="">
            <p:pic>
              <p:nvPicPr>
                <p:cNvPr id="386" name="Tinta 385">
                  <a:extLst>
                    <a:ext uri="{FF2B5EF4-FFF2-40B4-BE49-F238E27FC236}">
                      <a16:creationId xmlns:a16="http://schemas.microsoft.com/office/drawing/2014/main" id="{2B2EBE4D-1541-9947-AE73-B63F7B5B6B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4284" y="44489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7" name="Tinta 386">
                  <a:extLst>
                    <a:ext uri="{FF2B5EF4-FFF2-40B4-BE49-F238E27FC236}">
                      <a16:creationId xmlns:a16="http://schemas.microsoft.com/office/drawing/2014/main" id="{6AE442C3-4DF5-6246-8615-B08D529818AA}"/>
                    </a:ext>
                  </a:extLst>
                </p14:cNvPr>
                <p14:cNvContentPartPr/>
                <p14:nvPr/>
              </p14:nvContentPartPr>
              <p14:xfrm>
                <a:off x="8506495" y="507628"/>
                <a:ext cx="298" cy="270"/>
              </p14:xfrm>
            </p:contentPart>
          </mc:Choice>
          <mc:Fallback xmlns="">
            <p:pic>
              <p:nvPicPr>
                <p:cNvPr id="387" name="Tinta 386">
                  <a:extLst>
                    <a:ext uri="{FF2B5EF4-FFF2-40B4-BE49-F238E27FC236}">
                      <a16:creationId xmlns:a16="http://schemas.microsoft.com/office/drawing/2014/main" id="{6AE442C3-4DF5-6246-8615-B08D529818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8747" y="500608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8" name="Tinta 387">
                  <a:extLst>
                    <a:ext uri="{FF2B5EF4-FFF2-40B4-BE49-F238E27FC236}">
                      <a16:creationId xmlns:a16="http://schemas.microsoft.com/office/drawing/2014/main" id="{35FCDD17-484B-854A-9838-336C3BF9754D}"/>
                    </a:ext>
                  </a:extLst>
                </p14:cNvPr>
                <p14:cNvContentPartPr/>
                <p14:nvPr/>
              </p14:nvContentPartPr>
              <p14:xfrm>
                <a:off x="8557074" y="544413"/>
                <a:ext cx="298" cy="270"/>
              </p14:xfrm>
            </p:contentPart>
          </mc:Choice>
          <mc:Fallback xmlns="">
            <p:pic>
              <p:nvPicPr>
                <p:cNvPr id="388" name="Tinta 387">
                  <a:extLst>
                    <a:ext uri="{FF2B5EF4-FFF2-40B4-BE49-F238E27FC236}">
                      <a16:creationId xmlns:a16="http://schemas.microsoft.com/office/drawing/2014/main" id="{35FCDD17-484B-854A-9838-336C3BF975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9326" y="53739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9" name="Tinta 388">
                  <a:extLst>
                    <a:ext uri="{FF2B5EF4-FFF2-40B4-BE49-F238E27FC236}">
                      <a16:creationId xmlns:a16="http://schemas.microsoft.com/office/drawing/2014/main" id="{91F8FEEE-C471-914B-A038-4ACF221597E7}"/>
                    </a:ext>
                  </a:extLst>
                </p14:cNvPr>
                <p14:cNvContentPartPr/>
                <p14:nvPr/>
              </p14:nvContentPartPr>
              <p14:xfrm>
                <a:off x="8592776" y="592828"/>
                <a:ext cx="298" cy="270"/>
              </p14:xfrm>
            </p:contentPart>
          </mc:Choice>
          <mc:Fallback xmlns="">
            <p:pic>
              <p:nvPicPr>
                <p:cNvPr id="389" name="Tinta 388">
                  <a:extLst>
                    <a:ext uri="{FF2B5EF4-FFF2-40B4-BE49-F238E27FC236}">
                      <a16:creationId xmlns:a16="http://schemas.microsoft.com/office/drawing/2014/main" id="{91F8FEEE-C471-914B-A038-4ACF221597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5028" y="585808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0" name="Tinta 389">
                  <a:extLst>
                    <a:ext uri="{FF2B5EF4-FFF2-40B4-BE49-F238E27FC236}">
                      <a16:creationId xmlns:a16="http://schemas.microsoft.com/office/drawing/2014/main" id="{270E79BB-A5FC-034F-A458-9CD4E94176E2}"/>
                    </a:ext>
                  </a:extLst>
                </p14:cNvPr>
                <p14:cNvContentPartPr/>
                <p14:nvPr/>
              </p14:nvContentPartPr>
              <p14:xfrm>
                <a:off x="8607354" y="646111"/>
                <a:ext cx="298" cy="270"/>
              </p14:xfrm>
            </p:contentPart>
          </mc:Choice>
          <mc:Fallback xmlns="">
            <p:pic>
              <p:nvPicPr>
                <p:cNvPr id="390" name="Tinta 389">
                  <a:extLst>
                    <a:ext uri="{FF2B5EF4-FFF2-40B4-BE49-F238E27FC236}">
                      <a16:creationId xmlns:a16="http://schemas.microsoft.com/office/drawing/2014/main" id="{270E79BB-A5FC-034F-A458-9CD4E94176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99606" y="63909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1" name="Tinta 390">
                  <a:extLst>
                    <a:ext uri="{FF2B5EF4-FFF2-40B4-BE49-F238E27FC236}">
                      <a16:creationId xmlns:a16="http://schemas.microsoft.com/office/drawing/2014/main" id="{5A8F6BD8-B3E0-8D46-9849-1DDF0CE13E21}"/>
                    </a:ext>
                  </a:extLst>
                </p14:cNvPr>
                <p14:cNvContentPartPr/>
                <p14:nvPr/>
              </p14:nvContentPartPr>
              <p14:xfrm>
                <a:off x="8656148" y="606081"/>
                <a:ext cx="298" cy="270"/>
              </p14:xfrm>
            </p:contentPart>
          </mc:Choice>
          <mc:Fallback xmlns="">
            <p:pic>
              <p:nvPicPr>
                <p:cNvPr id="391" name="Tinta 390">
                  <a:extLst>
                    <a:ext uri="{FF2B5EF4-FFF2-40B4-BE49-F238E27FC236}">
                      <a16:creationId xmlns:a16="http://schemas.microsoft.com/office/drawing/2014/main" id="{5A8F6BD8-B3E0-8D46-9849-1DDF0CE13E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48400" y="59906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2" name="Tinta 391">
                  <a:extLst>
                    <a:ext uri="{FF2B5EF4-FFF2-40B4-BE49-F238E27FC236}">
                      <a16:creationId xmlns:a16="http://schemas.microsoft.com/office/drawing/2014/main" id="{CC46D2A1-2751-C446-B687-B61341F0218E}"/>
                    </a:ext>
                  </a:extLst>
                </p14:cNvPr>
                <p14:cNvContentPartPr/>
                <p14:nvPr/>
              </p14:nvContentPartPr>
              <p14:xfrm>
                <a:off x="8701966" y="573624"/>
                <a:ext cx="298" cy="270"/>
              </p14:xfrm>
            </p:contentPart>
          </mc:Choice>
          <mc:Fallback xmlns="">
            <p:pic>
              <p:nvPicPr>
                <p:cNvPr id="392" name="Tinta 391">
                  <a:extLst>
                    <a:ext uri="{FF2B5EF4-FFF2-40B4-BE49-F238E27FC236}">
                      <a16:creationId xmlns:a16="http://schemas.microsoft.com/office/drawing/2014/main" id="{CC46D2A1-2751-C446-B687-B61341F021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94218" y="566604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3" name="Tinta 392">
                  <a:extLst>
                    <a:ext uri="{FF2B5EF4-FFF2-40B4-BE49-F238E27FC236}">
                      <a16:creationId xmlns:a16="http://schemas.microsoft.com/office/drawing/2014/main" id="{05DBA509-5246-924D-A32C-91CF94742559}"/>
                    </a:ext>
                  </a:extLst>
                </p14:cNvPr>
                <p14:cNvContentPartPr/>
                <p14:nvPr/>
              </p14:nvContentPartPr>
              <p14:xfrm>
                <a:off x="8623123" y="557396"/>
                <a:ext cx="298" cy="270"/>
              </p14:xfrm>
            </p:contentPart>
          </mc:Choice>
          <mc:Fallback xmlns="">
            <p:pic>
              <p:nvPicPr>
                <p:cNvPr id="393" name="Tinta 392">
                  <a:extLst>
                    <a:ext uri="{FF2B5EF4-FFF2-40B4-BE49-F238E27FC236}">
                      <a16:creationId xmlns:a16="http://schemas.microsoft.com/office/drawing/2014/main" id="{05DBA509-5246-924D-A32C-91CF9474255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15375" y="55037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4" name="Tinta 393">
                  <a:extLst>
                    <a:ext uri="{FF2B5EF4-FFF2-40B4-BE49-F238E27FC236}">
                      <a16:creationId xmlns:a16="http://schemas.microsoft.com/office/drawing/2014/main" id="{29351C95-3F48-3448-91AD-9124D052260F}"/>
                    </a:ext>
                  </a:extLst>
                </p14:cNvPr>
                <p14:cNvContentPartPr/>
                <p14:nvPr/>
              </p14:nvContentPartPr>
              <p14:xfrm>
                <a:off x="8632941" y="527373"/>
                <a:ext cx="298" cy="270"/>
              </p14:xfrm>
            </p:contentPart>
          </mc:Choice>
          <mc:Fallback xmlns="">
            <p:pic>
              <p:nvPicPr>
                <p:cNvPr id="394" name="Tinta 393">
                  <a:extLst>
                    <a:ext uri="{FF2B5EF4-FFF2-40B4-BE49-F238E27FC236}">
                      <a16:creationId xmlns:a16="http://schemas.microsoft.com/office/drawing/2014/main" id="{29351C95-3F48-3448-91AD-9124D05226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25193" y="52035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5" name="Tinta 394">
                  <a:extLst>
                    <a:ext uri="{FF2B5EF4-FFF2-40B4-BE49-F238E27FC236}">
                      <a16:creationId xmlns:a16="http://schemas.microsoft.com/office/drawing/2014/main" id="{1F8A9396-8E99-1C4D-ADBE-7F57967DA775}"/>
                    </a:ext>
                  </a:extLst>
                </p14:cNvPr>
                <p14:cNvContentPartPr/>
                <p14:nvPr/>
              </p14:nvContentPartPr>
              <p14:xfrm>
                <a:off x="8665669" y="526291"/>
                <a:ext cx="298" cy="270"/>
              </p14:xfrm>
            </p:contentPart>
          </mc:Choice>
          <mc:Fallback xmlns="">
            <p:pic>
              <p:nvPicPr>
                <p:cNvPr id="395" name="Tinta 394">
                  <a:extLst>
                    <a:ext uri="{FF2B5EF4-FFF2-40B4-BE49-F238E27FC236}">
                      <a16:creationId xmlns:a16="http://schemas.microsoft.com/office/drawing/2014/main" id="{1F8A9396-8E99-1C4D-ADBE-7F57967DA7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57921" y="519271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6" name="Tinta 395">
                  <a:extLst>
                    <a:ext uri="{FF2B5EF4-FFF2-40B4-BE49-F238E27FC236}">
                      <a16:creationId xmlns:a16="http://schemas.microsoft.com/office/drawing/2014/main" id="{3E75A707-A3E5-1F4A-831C-687171EFCC93}"/>
                    </a:ext>
                  </a:extLst>
                </p14:cNvPr>
                <p14:cNvContentPartPr/>
                <p14:nvPr/>
              </p14:nvContentPartPr>
              <p14:xfrm>
                <a:off x="8499355" y="394030"/>
                <a:ext cx="298" cy="270"/>
              </p14:xfrm>
            </p:contentPart>
          </mc:Choice>
          <mc:Fallback xmlns="">
            <p:pic>
              <p:nvPicPr>
                <p:cNvPr id="396" name="Tinta 395">
                  <a:extLst>
                    <a:ext uri="{FF2B5EF4-FFF2-40B4-BE49-F238E27FC236}">
                      <a16:creationId xmlns:a16="http://schemas.microsoft.com/office/drawing/2014/main" id="{3E75A707-A3E5-1F4A-831C-687171EFCC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1607" y="38701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7" name="Tinta 396">
                  <a:extLst>
                    <a:ext uri="{FF2B5EF4-FFF2-40B4-BE49-F238E27FC236}">
                      <a16:creationId xmlns:a16="http://schemas.microsoft.com/office/drawing/2014/main" id="{7224E946-BEEA-DB4E-9E59-EBC89F696B08}"/>
                    </a:ext>
                  </a:extLst>
                </p14:cNvPr>
                <p14:cNvContentPartPr/>
                <p14:nvPr/>
              </p14:nvContentPartPr>
              <p14:xfrm>
                <a:off x="8550528" y="424593"/>
                <a:ext cx="298" cy="270"/>
              </p14:xfrm>
            </p:contentPart>
          </mc:Choice>
          <mc:Fallback xmlns="">
            <p:pic>
              <p:nvPicPr>
                <p:cNvPr id="397" name="Tinta 396">
                  <a:extLst>
                    <a:ext uri="{FF2B5EF4-FFF2-40B4-BE49-F238E27FC236}">
                      <a16:creationId xmlns:a16="http://schemas.microsoft.com/office/drawing/2014/main" id="{7224E946-BEEA-DB4E-9E59-EBC89F696B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2780" y="417573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8" name="Tinta 397">
                  <a:extLst>
                    <a:ext uri="{FF2B5EF4-FFF2-40B4-BE49-F238E27FC236}">
                      <a16:creationId xmlns:a16="http://schemas.microsoft.com/office/drawing/2014/main" id="{839E0C7A-1532-A64E-B8E4-1F4F91EA2063}"/>
                    </a:ext>
                  </a:extLst>
                </p14:cNvPr>
                <p14:cNvContentPartPr/>
                <p14:nvPr/>
              </p14:nvContentPartPr>
              <p14:xfrm>
                <a:off x="8553503" y="480040"/>
                <a:ext cx="298" cy="270"/>
              </p14:xfrm>
            </p:contentPart>
          </mc:Choice>
          <mc:Fallback xmlns="">
            <p:pic>
              <p:nvPicPr>
                <p:cNvPr id="398" name="Tinta 397">
                  <a:extLst>
                    <a:ext uri="{FF2B5EF4-FFF2-40B4-BE49-F238E27FC236}">
                      <a16:creationId xmlns:a16="http://schemas.microsoft.com/office/drawing/2014/main" id="{839E0C7A-1532-A64E-B8E4-1F4F91EA20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5755" y="473020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9" name="Tinta 398">
                  <a:extLst>
                    <a:ext uri="{FF2B5EF4-FFF2-40B4-BE49-F238E27FC236}">
                      <a16:creationId xmlns:a16="http://schemas.microsoft.com/office/drawing/2014/main" id="{7AF49F76-C129-9549-939F-A29F030A035D}"/>
                    </a:ext>
                  </a:extLst>
                </p14:cNvPr>
                <p14:cNvContentPartPr/>
                <p14:nvPr/>
              </p14:nvContentPartPr>
              <p14:xfrm>
                <a:off x="8588908" y="506006"/>
                <a:ext cx="298" cy="270"/>
              </p14:xfrm>
            </p:contentPart>
          </mc:Choice>
          <mc:Fallback xmlns="">
            <p:pic>
              <p:nvPicPr>
                <p:cNvPr id="399" name="Tinta 398">
                  <a:extLst>
                    <a:ext uri="{FF2B5EF4-FFF2-40B4-BE49-F238E27FC236}">
                      <a16:creationId xmlns:a16="http://schemas.microsoft.com/office/drawing/2014/main" id="{7AF49F76-C129-9549-939F-A29F030A03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1160" y="498986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0" name="Tinta 399">
                  <a:extLst>
                    <a:ext uri="{FF2B5EF4-FFF2-40B4-BE49-F238E27FC236}">
                      <a16:creationId xmlns:a16="http://schemas.microsoft.com/office/drawing/2014/main" id="{0AD5F582-4ED6-0342-8DE3-BA2D75E930D1}"/>
                    </a:ext>
                  </a:extLst>
                </p14:cNvPr>
                <p14:cNvContentPartPr/>
                <p14:nvPr/>
              </p14:nvContentPartPr>
              <p14:xfrm>
                <a:off x="8590991" y="448665"/>
                <a:ext cx="298" cy="270"/>
              </p14:xfrm>
            </p:contentPart>
          </mc:Choice>
          <mc:Fallback xmlns="">
            <p:pic>
              <p:nvPicPr>
                <p:cNvPr id="400" name="Tinta 399">
                  <a:extLst>
                    <a:ext uri="{FF2B5EF4-FFF2-40B4-BE49-F238E27FC236}">
                      <a16:creationId xmlns:a16="http://schemas.microsoft.com/office/drawing/2014/main" id="{0AD5F582-4ED6-0342-8DE3-BA2D75E930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83243" y="441645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1" name="Tinta 400">
                  <a:extLst>
                    <a:ext uri="{FF2B5EF4-FFF2-40B4-BE49-F238E27FC236}">
                      <a16:creationId xmlns:a16="http://schemas.microsoft.com/office/drawing/2014/main" id="{9509B07D-976E-2B47-9831-F00A099DE5D7}"/>
                    </a:ext>
                  </a:extLst>
                </p14:cNvPr>
                <p14:cNvContentPartPr/>
                <p14:nvPr/>
              </p14:nvContentPartPr>
              <p14:xfrm>
                <a:off x="8627288" y="485179"/>
                <a:ext cx="298" cy="270"/>
              </p14:xfrm>
            </p:contentPart>
          </mc:Choice>
          <mc:Fallback xmlns="">
            <p:pic>
              <p:nvPicPr>
                <p:cNvPr id="401" name="Tinta 400">
                  <a:extLst>
                    <a:ext uri="{FF2B5EF4-FFF2-40B4-BE49-F238E27FC236}">
                      <a16:creationId xmlns:a16="http://schemas.microsoft.com/office/drawing/2014/main" id="{9509B07D-976E-2B47-9831-F00A099DE5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19540" y="478159"/>
                  <a:ext cx="15794" cy="143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7" name="Nuvem 216">
            <a:extLst>
              <a:ext uri="{FF2B5EF4-FFF2-40B4-BE49-F238E27FC236}">
                <a16:creationId xmlns:a16="http://schemas.microsoft.com/office/drawing/2014/main" id="{557C2855-D089-A247-B6CE-EC6130E93D74}"/>
              </a:ext>
            </a:extLst>
          </p:cNvPr>
          <p:cNvSpPr/>
          <p:nvPr/>
        </p:nvSpPr>
        <p:spPr>
          <a:xfrm>
            <a:off x="3016714" y="2112818"/>
            <a:ext cx="557400" cy="441632"/>
          </a:xfrm>
          <a:prstGeom prst="cloud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1" name="Tinta 240">
                <a:extLst>
                  <a:ext uri="{FF2B5EF4-FFF2-40B4-BE49-F238E27FC236}">
                    <a16:creationId xmlns:a16="http://schemas.microsoft.com/office/drawing/2014/main" id="{3A7BA54D-6FA1-1245-A8BE-239ADB8191AE}"/>
                  </a:ext>
                </a:extLst>
              </p14:cNvPr>
              <p14:cNvContentPartPr/>
              <p14:nvPr/>
            </p14:nvContentPartPr>
            <p14:xfrm>
              <a:off x="4485025" y="3676213"/>
              <a:ext cx="360" cy="360"/>
            </p14:xfrm>
          </p:contentPart>
        </mc:Choice>
        <mc:Fallback xmlns="">
          <p:pic>
            <p:nvPicPr>
              <p:cNvPr id="241" name="Tinta 240">
                <a:extLst>
                  <a:ext uri="{FF2B5EF4-FFF2-40B4-BE49-F238E27FC236}">
                    <a16:creationId xmlns:a16="http://schemas.microsoft.com/office/drawing/2014/main" id="{3A7BA54D-6FA1-1245-A8BE-239ADB8191A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22025" y="361321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81" name="Imagem 480">
            <a:extLst>
              <a:ext uri="{FF2B5EF4-FFF2-40B4-BE49-F238E27FC236}">
                <a16:creationId xmlns:a16="http://schemas.microsoft.com/office/drawing/2014/main" id="{D92D1AF9-214F-AB49-AF0B-E4E695BCD431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191650" y="2179395"/>
            <a:ext cx="246417" cy="340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11" name="Tinta 510">
                <a:extLst>
                  <a:ext uri="{FF2B5EF4-FFF2-40B4-BE49-F238E27FC236}">
                    <a16:creationId xmlns:a16="http://schemas.microsoft.com/office/drawing/2014/main" id="{FC588C58-1B0A-5C4A-8ECB-0890D1B22ECF}"/>
                  </a:ext>
                </a:extLst>
              </p14:cNvPr>
              <p14:cNvContentPartPr/>
              <p14:nvPr/>
            </p14:nvContentPartPr>
            <p14:xfrm>
              <a:off x="8770581" y="390930"/>
              <a:ext cx="298" cy="270"/>
            </p14:xfrm>
          </p:contentPart>
        </mc:Choice>
        <mc:Fallback xmlns="">
          <p:pic>
            <p:nvPicPr>
              <p:cNvPr id="511" name="Tinta 510">
                <a:extLst>
                  <a:ext uri="{FF2B5EF4-FFF2-40B4-BE49-F238E27FC236}">
                    <a16:creationId xmlns:a16="http://schemas.microsoft.com/office/drawing/2014/main" id="{FC588C58-1B0A-5C4A-8ECB-0890D1B22EC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762833" y="383910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12" name="Tinta 511">
                <a:extLst>
                  <a:ext uri="{FF2B5EF4-FFF2-40B4-BE49-F238E27FC236}">
                    <a16:creationId xmlns:a16="http://schemas.microsoft.com/office/drawing/2014/main" id="{6C87CAF1-29F2-D74D-8324-84C482694613}"/>
                  </a:ext>
                </a:extLst>
              </p14:cNvPr>
              <p14:cNvContentPartPr/>
              <p14:nvPr/>
            </p14:nvContentPartPr>
            <p14:xfrm>
              <a:off x="8691738" y="374702"/>
              <a:ext cx="298" cy="270"/>
            </p14:xfrm>
          </p:contentPart>
        </mc:Choice>
        <mc:Fallback xmlns="">
          <p:pic>
            <p:nvPicPr>
              <p:cNvPr id="512" name="Tinta 511">
                <a:extLst>
                  <a:ext uri="{FF2B5EF4-FFF2-40B4-BE49-F238E27FC236}">
                    <a16:creationId xmlns:a16="http://schemas.microsoft.com/office/drawing/2014/main" id="{6C87CAF1-29F2-D74D-8324-84C48269461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83990" y="367682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3" name="Tinta 512">
                <a:extLst>
                  <a:ext uri="{FF2B5EF4-FFF2-40B4-BE49-F238E27FC236}">
                    <a16:creationId xmlns:a16="http://schemas.microsoft.com/office/drawing/2014/main" id="{09E70124-2105-0A46-A7DC-46C795FFE136}"/>
                  </a:ext>
                </a:extLst>
              </p14:cNvPr>
              <p14:cNvContentPartPr/>
              <p14:nvPr/>
            </p14:nvContentPartPr>
            <p14:xfrm>
              <a:off x="8701556" y="344679"/>
              <a:ext cx="298" cy="270"/>
            </p14:xfrm>
          </p:contentPart>
        </mc:Choice>
        <mc:Fallback xmlns="">
          <p:pic>
            <p:nvPicPr>
              <p:cNvPr id="513" name="Tinta 512">
                <a:extLst>
                  <a:ext uri="{FF2B5EF4-FFF2-40B4-BE49-F238E27FC236}">
                    <a16:creationId xmlns:a16="http://schemas.microsoft.com/office/drawing/2014/main" id="{09E70124-2105-0A46-A7DC-46C795FFE13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93808" y="33765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14" name="Tinta 513">
                <a:extLst>
                  <a:ext uri="{FF2B5EF4-FFF2-40B4-BE49-F238E27FC236}">
                    <a16:creationId xmlns:a16="http://schemas.microsoft.com/office/drawing/2014/main" id="{11D54FB6-AAE5-2F4A-974B-F0B094182CC1}"/>
                  </a:ext>
                </a:extLst>
              </p14:cNvPr>
              <p14:cNvContentPartPr/>
              <p14:nvPr/>
            </p14:nvContentPartPr>
            <p14:xfrm>
              <a:off x="8734284" y="343597"/>
              <a:ext cx="298" cy="270"/>
            </p14:xfrm>
          </p:contentPart>
        </mc:Choice>
        <mc:Fallback xmlns="">
          <p:pic>
            <p:nvPicPr>
              <p:cNvPr id="514" name="Tinta 513">
                <a:extLst>
                  <a:ext uri="{FF2B5EF4-FFF2-40B4-BE49-F238E27FC236}">
                    <a16:creationId xmlns:a16="http://schemas.microsoft.com/office/drawing/2014/main" id="{11D54FB6-AAE5-2F4A-974B-F0B094182CC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726536" y="33657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5" name="Tinta 514">
                <a:extLst>
                  <a:ext uri="{FF2B5EF4-FFF2-40B4-BE49-F238E27FC236}">
                    <a16:creationId xmlns:a16="http://schemas.microsoft.com/office/drawing/2014/main" id="{628C351E-6584-F94B-AC9A-989997CDFB4A}"/>
                  </a:ext>
                </a:extLst>
              </p14:cNvPr>
              <p14:cNvContentPartPr/>
              <p14:nvPr/>
            </p14:nvContentPartPr>
            <p14:xfrm>
              <a:off x="8695903" y="302485"/>
              <a:ext cx="298" cy="270"/>
            </p14:xfrm>
          </p:contentPart>
        </mc:Choice>
        <mc:Fallback xmlns="">
          <p:pic>
            <p:nvPicPr>
              <p:cNvPr id="515" name="Tinta 514">
                <a:extLst>
                  <a:ext uri="{FF2B5EF4-FFF2-40B4-BE49-F238E27FC236}">
                    <a16:creationId xmlns:a16="http://schemas.microsoft.com/office/drawing/2014/main" id="{628C351E-6584-F94B-AC9A-989997CDFB4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88155" y="295465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16" name="Tinta 515">
                <a:extLst>
                  <a:ext uri="{FF2B5EF4-FFF2-40B4-BE49-F238E27FC236}">
                    <a16:creationId xmlns:a16="http://schemas.microsoft.com/office/drawing/2014/main" id="{8700425E-F79A-BD45-BE4F-017855009F48}"/>
                  </a:ext>
                </a:extLst>
              </p14:cNvPr>
              <p14:cNvContentPartPr/>
              <p14:nvPr/>
            </p14:nvContentPartPr>
            <p14:xfrm>
              <a:off x="8262081" y="215416"/>
              <a:ext cx="298" cy="270"/>
            </p14:xfrm>
          </p:contentPart>
        </mc:Choice>
        <mc:Fallback xmlns="">
          <p:pic>
            <p:nvPicPr>
              <p:cNvPr id="516" name="Tinta 515">
                <a:extLst>
                  <a:ext uri="{FF2B5EF4-FFF2-40B4-BE49-F238E27FC236}">
                    <a16:creationId xmlns:a16="http://schemas.microsoft.com/office/drawing/2014/main" id="{8700425E-F79A-BD45-BE4F-017855009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4333" y="20839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7" name="Tinta 516">
                <a:extLst>
                  <a:ext uri="{FF2B5EF4-FFF2-40B4-BE49-F238E27FC236}">
                    <a16:creationId xmlns:a16="http://schemas.microsoft.com/office/drawing/2014/main" id="{C7CB2092-6670-7043-8D53-F896AD1CE96E}"/>
                  </a:ext>
                </a:extLst>
              </p14:cNvPr>
              <p14:cNvContentPartPr/>
              <p14:nvPr/>
            </p14:nvContentPartPr>
            <p14:xfrm>
              <a:off x="8277552" y="268159"/>
              <a:ext cx="298" cy="270"/>
            </p14:xfrm>
          </p:contentPart>
        </mc:Choice>
        <mc:Fallback xmlns="">
          <p:pic>
            <p:nvPicPr>
              <p:cNvPr id="517" name="Tinta 516">
                <a:extLst>
                  <a:ext uri="{FF2B5EF4-FFF2-40B4-BE49-F238E27FC236}">
                    <a16:creationId xmlns:a16="http://schemas.microsoft.com/office/drawing/2014/main" id="{C7CB2092-6670-7043-8D53-F896AD1CE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9804" y="261139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18" name="Tinta 517">
                <a:extLst>
                  <a:ext uri="{FF2B5EF4-FFF2-40B4-BE49-F238E27FC236}">
                    <a16:creationId xmlns:a16="http://schemas.microsoft.com/office/drawing/2014/main" id="{587E6701-EA78-C242-9F1E-4EEC1536308F}"/>
                  </a:ext>
                </a:extLst>
              </p14:cNvPr>
              <p14:cNvContentPartPr/>
              <p14:nvPr/>
            </p14:nvContentPartPr>
            <p14:xfrm>
              <a:off x="8281420" y="358226"/>
              <a:ext cx="298" cy="270"/>
            </p14:xfrm>
          </p:contentPart>
        </mc:Choice>
        <mc:Fallback xmlns="">
          <p:pic>
            <p:nvPicPr>
              <p:cNvPr id="518" name="Tinta 517">
                <a:extLst>
                  <a:ext uri="{FF2B5EF4-FFF2-40B4-BE49-F238E27FC236}">
                    <a16:creationId xmlns:a16="http://schemas.microsoft.com/office/drawing/2014/main" id="{587E6701-EA78-C242-9F1E-4EEC153630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3672" y="351206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9" name="Tinta 518">
                <a:extLst>
                  <a:ext uri="{FF2B5EF4-FFF2-40B4-BE49-F238E27FC236}">
                    <a16:creationId xmlns:a16="http://schemas.microsoft.com/office/drawing/2014/main" id="{AD303744-7318-C84A-BF56-25BEEF6BA028}"/>
                  </a:ext>
                </a:extLst>
              </p14:cNvPr>
              <p14:cNvContentPartPr/>
              <p14:nvPr/>
            </p14:nvContentPartPr>
            <p14:xfrm>
              <a:off x="8628678" y="148187"/>
              <a:ext cx="298" cy="270"/>
            </p14:xfrm>
          </p:contentPart>
        </mc:Choice>
        <mc:Fallback xmlns="">
          <p:pic>
            <p:nvPicPr>
              <p:cNvPr id="519" name="Tinta 518">
                <a:extLst>
                  <a:ext uri="{FF2B5EF4-FFF2-40B4-BE49-F238E27FC236}">
                    <a16:creationId xmlns:a16="http://schemas.microsoft.com/office/drawing/2014/main" id="{AD303744-7318-C84A-BF56-25BEEF6BA0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20930" y="14116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0" name="Tinta 519">
                <a:extLst>
                  <a:ext uri="{FF2B5EF4-FFF2-40B4-BE49-F238E27FC236}">
                    <a16:creationId xmlns:a16="http://schemas.microsoft.com/office/drawing/2014/main" id="{145D9FA6-7326-F746-9BEF-E83146BC0ACB}"/>
                  </a:ext>
                </a:extLst>
              </p14:cNvPr>
              <p14:cNvContentPartPr/>
              <p14:nvPr/>
            </p14:nvContentPartPr>
            <p14:xfrm>
              <a:off x="8595058" y="153867"/>
              <a:ext cx="298" cy="270"/>
            </p14:xfrm>
          </p:contentPart>
        </mc:Choice>
        <mc:Fallback xmlns="">
          <p:pic>
            <p:nvPicPr>
              <p:cNvPr id="520" name="Tinta 519">
                <a:extLst>
                  <a:ext uri="{FF2B5EF4-FFF2-40B4-BE49-F238E27FC236}">
                    <a16:creationId xmlns:a16="http://schemas.microsoft.com/office/drawing/2014/main" id="{145D9FA6-7326-F746-9BEF-E83146BC0AC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87310" y="146847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21" name="Tinta 520">
                <a:extLst>
                  <a:ext uri="{FF2B5EF4-FFF2-40B4-BE49-F238E27FC236}">
                    <a16:creationId xmlns:a16="http://schemas.microsoft.com/office/drawing/2014/main" id="{D6CEACEC-F4BD-2048-91B7-6EF5A51F729B}"/>
                  </a:ext>
                </a:extLst>
              </p14:cNvPr>
              <p14:cNvContentPartPr/>
              <p14:nvPr/>
            </p14:nvContentPartPr>
            <p14:xfrm>
              <a:off x="8568281" y="219321"/>
              <a:ext cx="298" cy="270"/>
            </p14:xfrm>
          </p:contentPart>
        </mc:Choice>
        <mc:Fallback xmlns="">
          <p:pic>
            <p:nvPicPr>
              <p:cNvPr id="521" name="Tinta 520">
                <a:extLst>
                  <a:ext uri="{FF2B5EF4-FFF2-40B4-BE49-F238E27FC236}">
                    <a16:creationId xmlns:a16="http://schemas.microsoft.com/office/drawing/2014/main" id="{D6CEACEC-F4BD-2048-91B7-6EF5A51F729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60533" y="212301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2" name="Tinta 521">
                <a:extLst>
                  <a:ext uri="{FF2B5EF4-FFF2-40B4-BE49-F238E27FC236}">
                    <a16:creationId xmlns:a16="http://schemas.microsoft.com/office/drawing/2014/main" id="{EFEFE7F9-FA19-2A49-A056-6AA330ADA128}"/>
                  </a:ext>
                </a:extLst>
              </p14:cNvPr>
              <p14:cNvContentPartPr/>
              <p14:nvPr/>
            </p14:nvContentPartPr>
            <p14:xfrm>
              <a:off x="8585537" y="254483"/>
              <a:ext cx="298" cy="270"/>
            </p14:xfrm>
          </p:contentPart>
        </mc:Choice>
        <mc:Fallback xmlns="">
          <p:pic>
            <p:nvPicPr>
              <p:cNvPr id="522" name="Tinta 521">
                <a:extLst>
                  <a:ext uri="{FF2B5EF4-FFF2-40B4-BE49-F238E27FC236}">
                    <a16:creationId xmlns:a16="http://schemas.microsoft.com/office/drawing/2014/main" id="{EFEFE7F9-FA19-2A49-A056-6AA330ADA1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77789" y="247463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23" name="Tinta 522">
                <a:extLst>
                  <a:ext uri="{FF2B5EF4-FFF2-40B4-BE49-F238E27FC236}">
                    <a16:creationId xmlns:a16="http://schemas.microsoft.com/office/drawing/2014/main" id="{741D4E9B-AB9D-F749-BB98-D1179F4DA1EE}"/>
                  </a:ext>
                </a:extLst>
              </p14:cNvPr>
              <p14:cNvContentPartPr/>
              <p14:nvPr/>
            </p14:nvContentPartPr>
            <p14:xfrm>
              <a:off x="8582860" y="196602"/>
              <a:ext cx="298" cy="270"/>
            </p14:xfrm>
          </p:contentPart>
        </mc:Choice>
        <mc:Fallback xmlns="">
          <p:pic>
            <p:nvPicPr>
              <p:cNvPr id="523" name="Tinta 522">
                <a:extLst>
                  <a:ext uri="{FF2B5EF4-FFF2-40B4-BE49-F238E27FC236}">
                    <a16:creationId xmlns:a16="http://schemas.microsoft.com/office/drawing/2014/main" id="{741D4E9B-AB9D-F749-BB98-D1179F4DA1E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75112" y="189582"/>
                <a:ext cx="15794" cy="1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4" name="Tinta 523">
                <a:extLst>
                  <a:ext uri="{FF2B5EF4-FFF2-40B4-BE49-F238E27FC236}">
                    <a16:creationId xmlns:a16="http://schemas.microsoft.com/office/drawing/2014/main" id="{97194C40-3F84-A943-A669-21CE3252C58B}"/>
                  </a:ext>
                </a:extLst>
              </p14:cNvPr>
              <p14:cNvContentPartPr/>
              <p14:nvPr/>
            </p14:nvContentPartPr>
            <p14:xfrm>
              <a:off x="8634033" y="227165"/>
              <a:ext cx="298" cy="270"/>
            </p14:xfrm>
          </p:contentPart>
        </mc:Choice>
        <mc:Fallback xmlns="">
          <p:pic>
            <p:nvPicPr>
              <p:cNvPr id="524" name="Tinta 523">
                <a:extLst>
                  <a:ext uri="{FF2B5EF4-FFF2-40B4-BE49-F238E27FC236}">
                    <a16:creationId xmlns:a16="http://schemas.microsoft.com/office/drawing/2014/main" id="{97194C40-3F84-A943-A669-21CE3252C58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26285" y="220145"/>
                <a:ext cx="15794" cy="1431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3D4520A-FDBD-6A4A-A4F0-5EED408D7CC8}"/>
              </a:ext>
            </a:extLst>
          </p:cNvPr>
          <p:cNvGrpSpPr/>
          <p:nvPr/>
        </p:nvGrpSpPr>
        <p:grpSpPr>
          <a:xfrm>
            <a:off x="5548019" y="2193693"/>
            <a:ext cx="3503357" cy="1287084"/>
            <a:chOff x="5326852" y="2498237"/>
            <a:chExt cx="3503357" cy="1287084"/>
          </a:xfrm>
        </p:grpSpPr>
        <p:pic>
          <p:nvPicPr>
            <p:cNvPr id="147" name="Imagem 146">
              <a:extLst>
                <a:ext uri="{FF2B5EF4-FFF2-40B4-BE49-F238E27FC236}">
                  <a16:creationId xmlns:a16="http://schemas.microsoft.com/office/drawing/2014/main" id="{6987FDDE-5567-774E-B477-0512F9E81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BEBA8EAE-BF5A-486C-A8C5-ECC9F3942E4B}">
                  <a14:imgProps xmlns:a14="http://schemas.microsoft.com/office/drawing/2010/main">
                    <a14:imgLayer r:embed="rId96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38162" y="2501501"/>
              <a:ext cx="2092047" cy="1224133"/>
            </a:xfrm>
            <a:prstGeom prst="rect">
              <a:avLst/>
            </a:prstGeom>
          </p:spPr>
        </p:pic>
        <p:sp>
          <p:nvSpPr>
            <p:cNvPr id="148" name="Retângulo 147">
              <a:extLst>
                <a:ext uri="{FF2B5EF4-FFF2-40B4-BE49-F238E27FC236}">
                  <a16:creationId xmlns:a16="http://schemas.microsoft.com/office/drawing/2014/main" id="{01962CA4-A779-0546-9895-4228EFBCA81A}"/>
                </a:ext>
              </a:extLst>
            </p:cNvPr>
            <p:cNvSpPr/>
            <p:nvPr/>
          </p:nvSpPr>
          <p:spPr>
            <a:xfrm>
              <a:off x="5326852" y="2498237"/>
              <a:ext cx="1523494" cy="1287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pt-BR" sz="1200" dirty="0">
                  <a:solidFill>
                    <a:srgbClr val="E46C0B"/>
                  </a:solidFill>
                </a:rPr>
                <a:t>Segurança</a:t>
              </a:r>
            </a:p>
            <a:p>
              <a:pPr>
                <a:lnSpc>
                  <a:spcPts val="2300"/>
                </a:lnSpc>
              </a:pPr>
              <a:r>
                <a:rPr lang="pt-BR" sz="1200" dirty="0">
                  <a:solidFill>
                    <a:srgbClr val="32AEB8"/>
                  </a:solidFill>
                </a:rPr>
                <a:t>Usabilidade</a:t>
              </a:r>
            </a:p>
            <a:p>
              <a:pPr>
                <a:lnSpc>
                  <a:spcPts val="2300"/>
                </a:lnSpc>
              </a:pPr>
              <a:r>
                <a:rPr lang="pt-BR" sz="1200" dirty="0">
                  <a:solidFill>
                    <a:schemeClr val="bg2">
                      <a:lumMod val="50000"/>
                    </a:schemeClr>
                  </a:solidFill>
                </a:rPr>
                <a:t>Confiabilidade</a:t>
              </a:r>
            </a:p>
            <a:p>
              <a:pPr>
                <a:lnSpc>
                  <a:spcPts val="2300"/>
                </a:lnSpc>
              </a:pPr>
              <a:r>
                <a:rPr lang="pt-BR" sz="1200" dirty="0">
                  <a:solidFill>
                    <a:srgbClr val="3C407F"/>
                  </a:solidFill>
                </a:rPr>
                <a:t>Adequação Funcional</a:t>
              </a:r>
            </a:p>
          </p:txBody>
        </p:sp>
      </p:grp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B5B07AB-621B-054A-95C6-421DA4ECA424}"/>
              </a:ext>
            </a:extLst>
          </p:cNvPr>
          <p:cNvCxnSpPr>
            <a:stCxn id="217" idx="0"/>
            <a:endCxn id="148" idx="1"/>
          </p:cNvCxnSpPr>
          <p:nvPr/>
        </p:nvCxnSpPr>
        <p:spPr>
          <a:xfrm>
            <a:off x="3573650" y="2333634"/>
            <a:ext cx="1974369" cy="503601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6" name="Forma Livre 495">
            <a:extLst>
              <a:ext uri="{FF2B5EF4-FFF2-40B4-BE49-F238E27FC236}">
                <a16:creationId xmlns:a16="http://schemas.microsoft.com/office/drawing/2014/main" id="{6BF0B52F-835B-2F40-BEA6-9B8EEB57B0EF}"/>
              </a:ext>
            </a:extLst>
          </p:cNvPr>
          <p:cNvSpPr/>
          <p:nvPr/>
        </p:nvSpPr>
        <p:spPr>
          <a:xfrm>
            <a:off x="1143334" y="2310726"/>
            <a:ext cx="2241883" cy="666133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883" h="666133">
                <a:moveTo>
                  <a:pt x="2162200" y="0"/>
                </a:moveTo>
                <a:cubicBezTo>
                  <a:pt x="2304820" y="55826"/>
                  <a:pt x="2275213" y="493390"/>
                  <a:pt x="1914846" y="602703"/>
                </a:cubicBezTo>
                <a:cubicBezTo>
                  <a:pt x="1554479" y="712016"/>
                  <a:pt x="269054" y="644303"/>
                  <a:pt x="0" y="655881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0" name="Agrupar 489">
            <a:extLst>
              <a:ext uri="{FF2B5EF4-FFF2-40B4-BE49-F238E27FC236}">
                <a16:creationId xmlns:a16="http://schemas.microsoft.com/office/drawing/2014/main" id="{85A6B114-595F-6442-842D-0A92D15AF859}"/>
              </a:ext>
            </a:extLst>
          </p:cNvPr>
          <p:cNvGrpSpPr/>
          <p:nvPr/>
        </p:nvGrpSpPr>
        <p:grpSpPr>
          <a:xfrm>
            <a:off x="256298" y="4008440"/>
            <a:ext cx="1489516" cy="2263057"/>
            <a:chOff x="192500" y="4157302"/>
            <a:chExt cx="1489516" cy="2263057"/>
          </a:xfrm>
        </p:grpSpPr>
        <p:sp>
          <p:nvSpPr>
            <p:cNvPr id="183" name="Retângulo 182">
              <a:extLst>
                <a:ext uri="{FF2B5EF4-FFF2-40B4-BE49-F238E27FC236}">
                  <a16:creationId xmlns:a16="http://schemas.microsoft.com/office/drawing/2014/main" id="{9CE59E10-B2CF-CA4F-A17F-AE409972C5BB}"/>
                </a:ext>
              </a:extLst>
            </p:cNvPr>
            <p:cNvSpPr/>
            <p:nvPr/>
          </p:nvSpPr>
          <p:spPr>
            <a:xfrm>
              <a:off x="192500" y="4157302"/>
              <a:ext cx="968928" cy="1518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/>
                <a:t>Segurança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2FA7975-7641-3A40-806F-9071229C2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945" y="4309147"/>
              <a:ext cx="3344" cy="2111212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>
              <a:extLst>
                <a:ext uri="{FF2B5EF4-FFF2-40B4-BE49-F238E27FC236}">
                  <a16:creationId xmlns:a16="http://schemas.microsoft.com/office/drawing/2014/main" id="{3A878214-5DE0-B247-80E1-317B032AF230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" y="4676133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9F12E443-92DD-104A-A0D2-6A95A948070F}"/>
                </a:ext>
              </a:extLst>
            </p:cNvPr>
            <p:cNvSpPr/>
            <p:nvPr/>
          </p:nvSpPr>
          <p:spPr>
            <a:xfrm>
              <a:off x="312626" y="4400307"/>
              <a:ext cx="891591" cy="20774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Confidencialidade</a:t>
              </a:r>
            </a:p>
          </p:txBody>
        </p:sp>
        <p:cxnSp>
          <p:nvCxnSpPr>
            <p:cNvPr id="213" name="Conector Reto 212">
              <a:extLst>
                <a:ext uri="{FF2B5EF4-FFF2-40B4-BE49-F238E27FC236}">
                  <a16:creationId xmlns:a16="http://schemas.microsoft.com/office/drawing/2014/main" id="{FF39FE24-C684-5A43-8DE6-5E9FC5CE1BC2}"/>
                </a:ext>
              </a:extLst>
            </p:cNvPr>
            <p:cNvCxnSpPr>
              <a:cxnSpLocks/>
            </p:cNvCxnSpPr>
            <p:nvPr/>
          </p:nvCxnSpPr>
          <p:spPr>
            <a:xfrm>
              <a:off x="201059" y="5073300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tângulo 214">
              <a:extLst>
                <a:ext uri="{FF2B5EF4-FFF2-40B4-BE49-F238E27FC236}">
                  <a16:creationId xmlns:a16="http://schemas.microsoft.com/office/drawing/2014/main" id="{B326A21F-CF23-6349-8F41-2B1C110F10D4}"/>
                </a:ext>
              </a:extLst>
            </p:cNvPr>
            <p:cNvSpPr/>
            <p:nvPr/>
          </p:nvSpPr>
          <p:spPr>
            <a:xfrm>
              <a:off x="312626" y="4797474"/>
              <a:ext cx="692581" cy="20774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Integridade</a:t>
              </a:r>
            </a:p>
          </p:txBody>
        </p:sp>
        <p:cxnSp>
          <p:nvCxnSpPr>
            <p:cNvPr id="222" name="Conector Reto 221">
              <a:extLst>
                <a:ext uri="{FF2B5EF4-FFF2-40B4-BE49-F238E27FC236}">
                  <a16:creationId xmlns:a16="http://schemas.microsoft.com/office/drawing/2014/main" id="{2B66C78E-7436-C742-8B03-BE68786A5EA2}"/>
                </a:ext>
              </a:extLst>
            </p:cNvPr>
            <p:cNvCxnSpPr>
              <a:cxnSpLocks/>
            </p:cNvCxnSpPr>
            <p:nvPr/>
          </p:nvCxnSpPr>
          <p:spPr>
            <a:xfrm>
              <a:off x="204399" y="5474635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tângulo 222">
              <a:extLst>
                <a:ext uri="{FF2B5EF4-FFF2-40B4-BE49-F238E27FC236}">
                  <a16:creationId xmlns:a16="http://schemas.microsoft.com/office/drawing/2014/main" id="{03DA170A-562D-6C41-B3B1-EFFF9C83A23B}"/>
                </a:ext>
              </a:extLst>
            </p:cNvPr>
            <p:cNvSpPr/>
            <p:nvPr/>
          </p:nvSpPr>
          <p:spPr>
            <a:xfrm>
              <a:off x="312626" y="5198809"/>
              <a:ext cx="829073" cy="20774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Não </a:t>
              </a:r>
              <a:r>
                <a:rPr lang="pt-BR" sz="750" dirty="0" err="1">
                  <a:cs typeface="Arial" panose="020B0604020202020204" pitchFamily="34" charset="0"/>
                </a:rPr>
                <a:t>Repudiação</a:t>
              </a:r>
              <a:endParaRPr lang="pt-BR" sz="750" dirty="0">
                <a:cs typeface="Arial" panose="020B0604020202020204" pitchFamily="34" charset="0"/>
              </a:endParaRPr>
            </a:p>
          </p:txBody>
        </p:sp>
        <p:cxnSp>
          <p:nvCxnSpPr>
            <p:cNvPr id="235" name="Conector Reto 234">
              <a:extLst>
                <a:ext uri="{FF2B5EF4-FFF2-40B4-BE49-F238E27FC236}">
                  <a16:creationId xmlns:a16="http://schemas.microsoft.com/office/drawing/2014/main" id="{DEB964DF-EEAC-E14D-9A10-0F098948E754}"/>
                </a:ext>
              </a:extLst>
            </p:cNvPr>
            <p:cNvCxnSpPr>
              <a:cxnSpLocks/>
            </p:cNvCxnSpPr>
            <p:nvPr/>
          </p:nvCxnSpPr>
          <p:spPr>
            <a:xfrm>
              <a:off x="225609" y="5845711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tângulo 235">
              <a:extLst>
                <a:ext uri="{FF2B5EF4-FFF2-40B4-BE49-F238E27FC236}">
                  <a16:creationId xmlns:a16="http://schemas.microsoft.com/office/drawing/2014/main" id="{743DB447-17A7-644C-936C-C36FFE3D6D99}"/>
                </a:ext>
              </a:extLst>
            </p:cNvPr>
            <p:cNvSpPr/>
            <p:nvPr/>
          </p:nvSpPr>
          <p:spPr>
            <a:xfrm>
              <a:off x="312626" y="5569885"/>
              <a:ext cx="896161" cy="20774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Responsabilização</a:t>
              </a:r>
            </a:p>
          </p:txBody>
        </p:sp>
        <p:cxnSp>
          <p:nvCxnSpPr>
            <p:cNvPr id="244" name="Conector Reto 243">
              <a:extLst>
                <a:ext uri="{FF2B5EF4-FFF2-40B4-BE49-F238E27FC236}">
                  <a16:creationId xmlns:a16="http://schemas.microsoft.com/office/drawing/2014/main" id="{E388D581-2FF0-8246-B27A-C5496648D93E}"/>
                </a:ext>
              </a:extLst>
            </p:cNvPr>
            <p:cNvCxnSpPr>
              <a:cxnSpLocks/>
            </p:cNvCxnSpPr>
            <p:nvPr/>
          </p:nvCxnSpPr>
          <p:spPr>
            <a:xfrm>
              <a:off x="204399" y="6215883"/>
              <a:ext cx="1456407" cy="0"/>
            </a:xfrm>
            <a:prstGeom prst="line">
              <a:avLst/>
            </a:prstGeom>
            <a:ln w="15875">
              <a:solidFill>
                <a:srgbClr val="E46C0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Retângulo 244">
              <a:extLst>
                <a:ext uri="{FF2B5EF4-FFF2-40B4-BE49-F238E27FC236}">
                  <a16:creationId xmlns:a16="http://schemas.microsoft.com/office/drawing/2014/main" id="{F8FAE7AC-F440-104F-8466-B4A2D7209A69}"/>
                </a:ext>
              </a:extLst>
            </p:cNvPr>
            <p:cNvSpPr/>
            <p:nvPr/>
          </p:nvSpPr>
          <p:spPr>
            <a:xfrm>
              <a:off x="312626" y="5940057"/>
              <a:ext cx="781492" cy="3231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pt-BR" sz="750" dirty="0">
                  <a:cs typeface="Arial" panose="020B0604020202020204" pitchFamily="34" charset="0"/>
                </a:rPr>
                <a:t>Autenticidade</a:t>
              </a:r>
            </a:p>
          </p:txBody>
        </p:sp>
        <p:grpSp>
          <p:nvGrpSpPr>
            <p:cNvPr id="269" name="Agrupar 268">
              <a:extLst>
                <a:ext uri="{FF2B5EF4-FFF2-40B4-BE49-F238E27FC236}">
                  <a16:creationId xmlns:a16="http://schemas.microsoft.com/office/drawing/2014/main" id="{9B977CF1-95B9-5041-B482-D062F5C8AEDA}"/>
                </a:ext>
              </a:extLst>
            </p:cNvPr>
            <p:cNvGrpSpPr/>
            <p:nvPr/>
          </p:nvGrpSpPr>
          <p:grpSpPr>
            <a:xfrm>
              <a:off x="1202801" y="4341004"/>
              <a:ext cx="289060" cy="249270"/>
              <a:chOff x="965583" y="6339336"/>
              <a:chExt cx="317967" cy="364957"/>
            </a:xfrm>
          </p:grpSpPr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3846944-71C3-004A-A205-9362D1558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35FF549-43D4-604E-93EF-62830C75D7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4F2213B-D267-0C45-96F7-E68835397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Agrupar 272">
              <a:extLst>
                <a:ext uri="{FF2B5EF4-FFF2-40B4-BE49-F238E27FC236}">
                  <a16:creationId xmlns:a16="http://schemas.microsoft.com/office/drawing/2014/main" id="{DD0691BA-9E26-074E-96BA-ECA09FD5CA7C}"/>
                </a:ext>
              </a:extLst>
            </p:cNvPr>
            <p:cNvGrpSpPr/>
            <p:nvPr/>
          </p:nvGrpSpPr>
          <p:grpSpPr>
            <a:xfrm>
              <a:off x="1202801" y="5535086"/>
              <a:ext cx="289060" cy="249270"/>
              <a:chOff x="965583" y="6339336"/>
              <a:chExt cx="317967" cy="364957"/>
            </a:xfrm>
          </p:grpSpPr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13E1B2EC-5C28-254A-9CE4-41E8B2A43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36F9EE0-5C2D-8444-A89C-F1B5A20F19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E9B9856A-DE0C-2940-B5D1-F255E58C5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Agrupar 276">
              <a:extLst>
                <a:ext uri="{FF2B5EF4-FFF2-40B4-BE49-F238E27FC236}">
                  <a16:creationId xmlns:a16="http://schemas.microsoft.com/office/drawing/2014/main" id="{A207E789-33F0-8540-A789-D3576C0573B9}"/>
                </a:ext>
              </a:extLst>
            </p:cNvPr>
            <p:cNvGrpSpPr/>
            <p:nvPr/>
          </p:nvGrpSpPr>
          <p:grpSpPr>
            <a:xfrm>
              <a:off x="1202801" y="5144258"/>
              <a:ext cx="289060" cy="249270"/>
              <a:chOff x="965583" y="6339336"/>
              <a:chExt cx="317967" cy="364957"/>
            </a:xfrm>
          </p:grpSpPr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14EA5E21-5773-494F-97D1-07AA64B288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2FF92EB-4660-954D-A323-B22F6A53E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EAD39D6A-4FD0-714A-ABAA-DA6704EAA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Agrupar 280">
              <a:extLst>
                <a:ext uri="{FF2B5EF4-FFF2-40B4-BE49-F238E27FC236}">
                  <a16:creationId xmlns:a16="http://schemas.microsoft.com/office/drawing/2014/main" id="{4A394DF9-3450-D44D-80D8-58AA2C0A2FF7}"/>
                </a:ext>
              </a:extLst>
            </p:cNvPr>
            <p:cNvGrpSpPr/>
            <p:nvPr/>
          </p:nvGrpSpPr>
          <p:grpSpPr>
            <a:xfrm>
              <a:off x="1202801" y="4752553"/>
              <a:ext cx="289060" cy="249270"/>
              <a:chOff x="965583" y="6339336"/>
              <a:chExt cx="317967" cy="364957"/>
            </a:xfrm>
          </p:grpSpPr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837F800-5DDF-9E4C-B734-450D81B4A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D17C589-73CB-2649-88F8-802252DC40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D7F152A1-FF57-2C44-8C2B-7A4C9FC9E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Agrupar 292">
              <a:extLst>
                <a:ext uri="{FF2B5EF4-FFF2-40B4-BE49-F238E27FC236}">
                  <a16:creationId xmlns:a16="http://schemas.microsoft.com/office/drawing/2014/main" id="{CCE7C66D-5B8D-2740-AA54-59CEC58642F9}"/>
                </a:ext>
              </a:extLst>
            </p:cNvPr>
            <p:cNvGrpSpPr/>
            <p:nvPr/>
          </p:nvGrpSpPr>
          <p:grpSpPr>
            <a:xfrm>
              <a:off x="1202801" y="5919275"/>
              <a:ext cx="289060" cy="249270"/>
              <a:chOff x="965583" y="6339336"/>
              <a:chExt cx="317967" cy="364957"/>
            </a:xfrm>
          </p:grpSpPr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20647CD-E939-CB44-983C-3281F577C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339336"/>
                <a:ext cx="295611" cy="185480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7E4FFEFF-21F1-084A-9C70-2D15633E8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583" y="6520803"/>
                <a:ext cx="317967" cy="4013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9A9432D-2B13-C540-A3A1-A7EB41177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83" y="6524816"/>
                <a:ext cx="293375" cy="179477"/>
              </a:xfrm>
              <a:prstGeom prst="line">
                <a:avLst/>
              </a:prstGeom>
              <a:ln w="15875">
                <a:solidFill>
                  <a:srgbClr val="E46C0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5" name="Conector de Seta Reta 494">
            <a:extLst>
              <a:ext uri="{FF2B5EF4-FFF2-40B4-BE49-F238E27FC236}">
                <a16:creationId xmlns:a16="http://schemas.microsoft.com/office/drawing/2014/main" id="{BC923661-DFDC-6F4F-A291-E8535BADA4B9}"/>
              </a:ext>
            </a:extLst>
          </p:cNvPr>
          <p:cNvCxnSpPr>
            <a:stCxn id="499" idx="1"/>
            <a:endCxn id="183" idx="0"/>
          </p:cNvCxnSpPr>
          <p:nvPr/>
        </p:nvCxnSpPr>
        <p:spPr>
          <a:xfrm>
            <a:off x="737035" y="3257483"/>
            <a:ext cx="3727" cy="7509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Forma Livre 298">
            <a:extLst>
              <a:ext uri="{FF2B5EF4-FFF2-40B4-BE49-F238E27FC236}">
                <a16:creationId xmlns:a16="http://schemas.microsoft.com/office/drawing/2014/main" id="{8117F4FB-5D8B-2444-957F-E7129C5DE39F}"/>
              </a:ext>
            </a:extLst>
          </p:cNvPr>
          <p:cNvSpPr/>
          <p:nvPr/>
        </p:nvSpPr>
        <p:spPr>
          <a:xfrm>
            <a:off x="1861166" y="4677000"/>
            <a:ext cx="931509" cy="449053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  <a:gd name="connsiteX0" fmla="*/ 748070 w 1924287"/>
              <a:gd name="connsiteY0" fmla="*/ 0 h 779675"/>
              <a:gd name="connsiteX1" fmla="*/ 1914846 w 1924287"/>
              <a:gd name="connsiteY1" fmla="*/ 709029 h 779675"/>
              <a:gd name="connsiteX2" fmla="*/ 0 w 1924287"/>
              <a:gd name="connsiteY2" fmla="*/ 762207 h 779675"/>
              <a:gd name="connsiteX0" fmla="*/ 0 w 1175623"/>
              <a:gd name="connsiteY0" fmla="*/ 1056023 h 1789520"/>
              <a:gd name="connsiteX1" fmla="*/ 1166776 w 1175623"/>
              <a:gd name="connsiteY1" fmla="*/ 1765052 h 1789520"/>
              <a:gd name="connsiteX2" fmla="*/ 485307 w 1175623"/>
              <a:gd name="connsiteY2" fmla="*/ 62 h 1789520"/>
              <a:gd name="connsiteX0" fmla="*/ 0 w 557920"/>
              <a:gd name="connsiteY0" fmla="*/ 1056856 h 1060149"/>
              <a:gd name="connsiteX1" fmla="*/ 114153 w 557920"/>
              <a:gd name="connsiteY1" fmla="*/ 266694 h 1060149"/>
              <a:gd name="connsiteX2" fmla="*/ 485307 w 557920"/>
              <a:gd name="connsiteY2" fmla="*/ 895 h 1060149"/>
              <a:gd name="connsiteX0" fmla="*/ 0 w 687443"/>
              <a:gd name="connsiteY0" fmla="*/ 535476 h 543923"/>
              <a:gd name="connsiteX1" fmla="*/ 241744 w 687443"/>
              <a:gd name="connsiteY1" fmla="*/ 266310 h 543923"/>
              <a:gd name="connsiteX2" fmla="*/ 612898 w 687443"/>
              <a:gd name="connsiteY2" fmla="*/ 511 h 543923"/>
              <a:gd name="connsiteX0" fmla="*/ 0 w 895584"/>
              <a:gd name="connsiteY0" fmla="*/ 673510 h 682677"/>
              <a:gd name="connsiteX1" fmla="*/ 241744 w 895584"/>
              <a:gd name="connsiteY1" fmla="*/ 404344 h 682677"/>
              <a:gd name="connsiteX2" fmla="*/ 836181 w 895584"/>
              <a:gd name="connsiteY2" fmla="*/ 322 h 682677"/>
              <a:gd name="connsiteX0" fmla="*/ 0 w 897702"/>
              <a:gd name="connsiteY0" fmla="*/ 673765 h 679737"/>
              <a:gd name="connsiteX1" fmla="*/ 273642 w 897702"/>
              <a:gd name="connsiteY1" fmla="*/ 266376 h 679737"/>
              <a:gd name="connsiteX2" fmla="*/ 836181 w 897702"/>
              <a:gd name="connsiteY2" fmla="*/ 577 h 679737"/>
              <a:gd name="connsiteX0" fmla="*/ 0 w 929944"/>
              <a:gd name="connsiteY0" fmla="*/ 641851 h 648257"/>
              <a:gd name="connsiteX1" fmla="*/ 305539 w 929944"/>
              <a:gd name="connsiteY1" fmla="*/ 266360 h 648257"/>
              <a:gd name="connsiteX2" fmla="*/ 868078 w 929944"/>
              <a:gd name="connsiteY2" fmla="*/ 561 h 648257"/>
              <a:gd name="connsiteX0" fmla="*/ 0 w 941264"/>
              <a:gd name="connsiteY0" fmla="*/ 641820 h 648416"/>
              <a:gd name="connsiteX1" fmla="*/ 443763 w 941264"/>
              <a:gd name="connsiteY1" fmla="*/ 276961 h 648416"/>
              <a:gd name="connsiteX2" fmla="*/ 868078 w 941264"/>
              <a:gd name="connsiteY2" fmla="*/ 530 h 648416"/>
              <a:gd name="connsiteX0" fmla="*/ 0 w 931509"/>
              <a:gd name="connsiteY0" fmla="*/ 443011 h 449053"/>
              <a:gd name="connsiteX1" fmla="*/ 443763 w 931509"/>
              <a:gd name="connsiteY1" fmla="*/ 78152 h 449053"/>
              <a:gd name="connsiteX2" fmla="*/ 857445 w 931509"/>
              <a:gd name="connsiteY2" fmla="*/ 3739 h 44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1509" h="449053">
                <a:moveTo>
                  <a:pt x="0" y="443011"/>
                </a:moveTo>
                <a:cubicBezTo>
                  <a:pt x="142620" y="498837"/>
                  <a:pt x="300856" y="151364"/>
                  <a:pt x="443763" y="78152"/>
                </a:cubicBezTo>
                <a:cubicBezTo>
                  <a:pt x="586670" y="4940"/>
                  <a:pt x="1126499" y="-7839"/>
                  <a:pt x="857445" y="373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2" name="Forma Livre 301">
            <a:extLst>
              <a:ext uri="{FF2B5EF4-FFF2-40B4-BE49-F238E27FC236}">
                <a16:creationId xmlns:a16="http://schemas.microsoft.com/office/drawing/2014/main" id="{453B827D-E057-5241-A13B-28E4E5A5B365}"/>
              </a:ext>
            </a:extLst>
          </p:cNvPr>
          <p:cNvSpPr/>
          <p:nvPr/>
        </p:nvSpPr>
        <p:spPr>
          <a:xfrm>
            <a:off x="4572000" y="3686533"/>
            <a:ext cx="2200211" cy="940100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  <a:gd name="connsiteX0" fmla="*/ 274885 w 1231516"/>
              <a:gd name="connsiteY0" fmla="*/ 0 h 1138481"/>
              <a:gd name="connsiteX1" fmla="*/ 27531 w 1231516"/>
              <a:gd name="connsiteY1" fmla="*/ 602703 h 1138481"/>
              <a:gd name="connsiteX2" fmla="*/ 1194552 w 1231516"/>
              <a:gd name="connsiteY2" fmla="*/ 1138481 h 1138481"/>
              <a:gd name="connsiteX0" fmla="*/ 0 w 999245"/>
              <a:gd name="connsiteY0" fmla="*/ 0 h 1139842"/>
              <a:gd name="connsiteX1" fmla="*/ 548512 w 999245"/>
              <a:gd name="connsiteY1" fmla="*/ 1000636 h 1139842"/>
              <a:gd name="connsiteX2" fmla="*/ 919667 w 999245"/>
              <a:gd name="connsiteY2" fmla="*/ 1138481 h 1139842"/>
              <a:gd name="connsiteX0" fmla="*/ 0 w 1460607"/>
              <a:gd name="connsiteY0" fmla="*/ 0 h 1400948"/>
              <a:gd name="connsiteX1" fmla="*/ 548512 w 1460607"/>
              <a:gd name="connsiteY1" fmla="*/ 1000636 h 1400948"/>
              <a:gd name="connsiteX2" fmla="*/ 1410733 w 1460607"/>
              <a:gd name="connsiteY2" fmla="*/ 1400948 h 1400948"/>
              <a:gd name="connsiteX0" fmla="*/ 0 w 1456078"/>
              <a:gd name="connsiteY0" fmla="*/ 0 h 1400948"/>
              <a:gd name="connsiteX1" fmla="*/ 438445 w 1456078"/>
              <a:gd name="connsiteY1" fmla="*/ 839769 h 1400948"/>
              <a:gd name="connsiteX2" fmla="*/ 1410733 w 1456078"/>
              <a:gd name="connsiteY2" fmla="*/ 1400948 h 1400948"/>
              <a:gd name="connsiteX0" fmla="*/ 0 w 1661933"/>
              <a:gd name="connsiteY0" fmla="*/ 0 h 1307815"/>
              <a:gd name="connsiteX1" fmla="*/ 438445 w 1661933"/>
              <a:gd name="connsiteY1" fmla="*/ 839769 h 1307815"/>
              <a:gd name="connsiteX2" fmla="*/ 1622400 w 1661933"/>
              <a:gd name="connsiteY2" fmla="*/ 1307815 h 1307815"/>
              <a:gd name="connsiteX0" fmla="*/ 0 w 1664504"/>
              <a:gd name="connsiteY0" fmla="*/ 0 h 1307815"/>
              <a:gd name="connsiteX1" fmla="*/ 523111 w 1664504"/>
              <a:gd name="connsiteY1" fmla="*/ 915969 h 1307815"/>
              <a:gd name="connsiteX2" fmla="*/ 1622400 w 1664504"/>
              <a:gd name="connsiteY2" fmla="*/ 1307815 h 1307815"/>
              <a:gd name="connsiteX0" fmla="*/ 0 w 2012250"/>
              <a:gd name="connsiteY0" fmla="*/ 0 h 1324748"/>
              <a:gd name="connsiteX1" fmla="*/ 523111 w 2012250"/>
              <a:gd name="connsiteY1" fmla="*/ 915969 h 1324748"/>
              <a:gd name="connsiteX2" fmla="*/ 1978000 w 2012250"/>
              <a:gd name="connsiteY2" fmla="*/ 1324748 h 1324748"/>
              <a:gd name="connsiteX0" fmla="*/ 0 w 2034139"/>
              <a:gd name="connsiteY0" fmla="*/ 0 h 1324748"/>
              <a:gd name="connsiteX1" fmla="*/ 1149644 w 2034139"/>
              <a:gd name="connsiteY1" fmla="*/ 543436 h 1324748"/>
              <a:gd name="connsiteX2" fmla="*/ 1978000 w 2034139"/>
              <a:gd name="connsiteY2" fmla="*/ 1324748 h 1324748"/>
              <a:gd name="connsiteX0" fmla="*/ 0 w 2017669"/>
              <a:gd name="connsiteY0" fmla="*/ 0 h 1324748"/>
              <a:gd name="connsiteX1" fmla="*/ 1149644 w 2017669"/>
              <a:gd name="connsiteY1" fmla="*/ 543436 h 1324748"/>
              <a:gd name="connsiteX2" fmla="*/ 1978000 w 2017669"/>
              <a:gd name="connsiteY2" fmla="*/ 1324748 h 1324748"/>
              <a:gd name="connsiteX0" fmla="*/ 0 w 2013890"/>
              <a:gd name="connsiteY0" fmla="*/ 0 h 1324748"/>
              <a:gd name="connsiteX1" fmla="*/ 1005711 w 2013890"/>
              <a:gd name="connsiteY1" fmla="*/ 661969 h 1324748"/>
              <a:gd name="connsiteX2" fmla="*/ 1978000 w 2013890"/>
              <a:gd name="connsiteY2" fmla="*/ 1324748 h 132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890" h="1324748">
                <a:moveTo>
                  <a:pt x="0" y="0"/>
                </a:moveTo>
                <a:cubicBezTo>
                  <a:pt x="142620" y="55826"/>
                  <a:pt x="1099377" y="204111"/>
                  <a:pt x="1005711" y="661969"/>
                </a:cubicBezTo>
                <a:cubicBezTo>
                  <a:pt x="912045" y="1119827"/>
                  <a:pt x="2247054" y="1313170"/>
                  <a:pt x="1978000" y="1324748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8" name="Forma Livre 307">
            <a:extLst>
              <a:ext uri="{FF2B5EF4-FFF2-40B4-BE49-F238E27FC236}">
                <a16:creationId xmlns:a16="http://schemas.microsoft.com/office/drawing/2014/main" id="{09267014-ECF4-3A4D-A180-48C40AEA77E9}"/>
              </a:ext>
            </a:extLst>
          </p:cNvPr>
          <p:cNvSpPr/>
          <p:nvPr/>
        </p:nvSpPr>
        <p:spPr>
          <a:xfrm>
            <a:off x="3558423" y="2333633"/>
            <a:ext cx="927473" cy="1272368"/>
          </a:xfrm>
          <a:custGeom>
            <a:avLst/>
            <a:gdLst>
              <a:gd name="connsiteX0" fmla="*/ 0 w 635679"/>
              <a:gd name="connsiteY0" fmla="*/ 0 h 1070875"/>
              <a:gd name="connsiteX1" fmla="*/ 332509 w 635679"/>
              <a:gd name="connsiteY1" fmla="*/ 234713 h 1070875"/>
              <a:gd name="connsiteX2" fmla="*/ 283610 w 635679"/>
              <a:gd name="connsiteY2" fmla="*/ 738366 h 1070875"/>
              <a:gd name="connsiteX3" fmla="*/ 635679 w 635679"/>
              <a:gd name="connsiteY3" fmla="*/ 1070875 h 1070875"/>
              <a:gd name="connsiteX0" fmla="*/ 1346952 w 1688984"/>
              <a:gd name="connsiteY0" fmla="*/ 0 h 948211"/>
              <a:gd name="connsiteX1" fmla="*/ 1679461 w 1688984"/>
              <a:gd name="connsiteY1" fmla="*/ 234713 h 948211"/>
              <a:gd name="connsiteX2" fmla="*/ 1630562 w 1688984"/>
              <a:gd name="connsiteY2" fmla="*/ 738366 h 948211"/>
              <a:gd name="connsiteX3" fmla="*/ 8865 w 1688984"/>
              <a:gd name="connsiteY3" fmla="*/ 948211 h 948211"/>
              <a:gd name="connsiteX0" fmla="*/ 1351683 w 1694408"/>
              <a:gd name="connsiteY0" fmla="*/ 0 h 948211"/>
              <a:gd name="connsiteX1" fmla="*/ 1684192 w 1694408"/>
              <a:gd name="connsiteY1" fmla="*/ 234713 h 948211"/>
              <a:gd name="connsiteX2" fmla="*/ 966220 w 1694408"/>
              <a:gd name="connsiteY2" fmla="*/ 604551 h 948211"/>
              <a:gd name="connsiteX3" fmla="*/ 13596 w 1694408"/>
              <a:gd name="connsiteY3" fmla="*/ 948211 h 948211"/>
              <a:gd name="connsiteX0" fmla="*/ 1771995 w 2114720"/>
              <a:gd name="connsiteY0" fmla="*/ 0 h 780942"/>
              <a:gd name="connsiteX1" fmla="*/ 2104504 w 2114720"/>
              <a:gd name="connsiteY1" fmla="*/ 234713 h 780942"/>
              <a:gd name="connsiteX2" fmla="*/ 1386532 w 2114720"/>
              <a:gd name="connsiteY2" fmla="*/ 604551 h 780942"/>
              <a:gd name="connsiteX3" fmla="*/ 10161 w 2114720"/>
              <a:gd name="connsiteY3" fmla="*/ 780942 h 780942"/>
              <a:gd name="connsiteX0" fmla="*/ 1771995 w 1851431"/>
              <a:gd name="connsiteY0" fmla="*/ 0 h 780942"/>
              <a:gd name="connsiteX1" fmla="*/ 1769967 w 1851431"/>
              <a:gd name="connsiteY1" fmla="*/ 636157 h 780942"/>
              <a:gd name="connsiteX2" fmla="*/ 1386532 w 1851431"/>
              <a:gd name="connsiteY2" fmla="*/ 604551 h 780942"/>
              <a:gd name="connsiteX3" fmla="*/ 10161 w 1851431"/>
              <a:gd name="connsiteY3" fmla="*/ 780942 h 780942"/>
              <a:gd name="connsiteX0" fmla="*/ 1774527 w 1872248"/>
              <a:gd name="connsiteY0" fmla="*/ 0 h 887006"/>
              <a:gd name="connsiteX1" fmla="*/ 1772499 w 1872248"/>
              <a:gd name="connsiteY1" fmla="*/ 636157 h 887006"/>
              <a:gd name="connsiteX2" fmla="*/ 1054527 w 1872248"/>
              <a:gd name="connsiteY2" fmla="*/ 849878 h 887006"/>
              <a:gd name="connsiteX3" fmla="*/ 12693 w 1872248"/>
              <a:gd name="connsiteY3" fmla="*/ 780942 h 887006"/>
              <a:gd name="connsiteX0" fmla="*/ 1774963 w 1875347"/>
              <a:gd name="connsiteY0" fmla="*/ 0 h 780942"/>
              <a:gd name="connsiteX1" fmla="*/ 1772935 w 1875347"/>
              <a:gd name="connsiteY1" fmla="*/ 636157 h 780942"/>
              <a:gd name="connsiteX2" fmla="*/ 1010359 w 1875347"/>
              <a:gd name="connsiteY2" fmla="*/ 704913 h 780942"/>
              <a:gd name="connsiteX3" fmla="*/ 13129 w 1875347"/>
              <a:gd name="connsiteY3" fmla="*/ 780942 h 780942"/>
              <a:gd name="connsiteX0" fmla="*/ 1686724 w 1787108"/>
              <a:gd name="connsiteY0" fmla="*/ 0 h 847850"/>
              <a:gd name="connsiteX1" fmla="*/ 1684696 w 1787108"/>
              <a:gd name="connsiteY1" fmla="*/ 636157 h 847850"/>
              <a:gd name="connsiteX2" fmla="*/ 922120 w 1787108"/>
              <a:gd name="connsiteY2" fmla="*/ 704913 h 847850"/>
              <a:gd name="connsiteX3" fmla="*/ 14099 w 1787108"/>
              <a:gd name="connsiteY3" fmla="*/ 847850 h 847850"/>
              <a:gd name="connsiteX0" fmla="*/ 1686724 w 1708935"/>
              <a:gd name="connsiteY0" fmla="*/ 0 h 847850"/>
              <a:gd name="connsiteX1" fmla="*/ 1115984 w 1708935"/>
              <a:gd name="connsiteY1" fmla="*/ 535796 h 847850"/>
              <a:gd name="connsiteX2" fmla="*/ 922120 w 1708935"/>
              <a:gd name="connsiteY2" fmla="*/ 704913 h 847850"/>
              <a:gd name="connsiteX3" fmla="*/ 14099 w 1708935"/>
              <a:gd name="connsiteY3" fmla="*/ 847850 h 847850"/>
              <a:gd name="connsiteX0" fmla="*/ 1686724 w 1753824"/>
              <a:gd name="connsiteY0" fmla="*/ 0 h 847850"/>
              <a:gd name="connsiteX1" fmla="*/ 1115984 w 1753824"/>
              <a:gd name="connsiteY1" fmla="*/ 535796 h 847850"/>
              <a:gd name="connsiteX2" fmla="*/ 922120 w 1753824"/>
              <a:gd name="connsiteY2" fmla="*/ 704913 h 847850"/>
              <a:gd name="connsiteX3" fmla="*/ 14099 w 1753824"/>
              <a:gd name="connsiteY3" fmla="*/ 847850 h 847850"/>
              <a:gd name="connsiteX0" fmla="*/ 1554666 w 1621766"/>
              <a:gd name="connsiteY0" fmla="*/ 0 h 744326"/>
              <a:gd name="connsiteX1" fmla="*/ 983926 w 1621766"/>
              <a:gd name="connsiteY1" fmla="*/ 535796 h 744326"/>
              <a:gd name="connsiteX2" fmla="*/ 790062 w 1621766"/>
              <a:gd name="connsiteY2" fmla="*/ 704913 h 744326"/>
              <a:gd name="connsiteX3" fmla="*/ 15855 w 1621766"/>
              <a:gd name="connsiteY3" fmla="*/ 658279 h 744326"/>
              <a:gd name="connsiteX0" fmla="*/ 1554666 w 1737314"/>
              <a:gd name="connsiteY0" fmla="*/ 0 h 744326"/>
              <a:gd name="connsiteX1" fmla="*/ 1307312 w 1737314"/>
              <a:gd name="connsiteY1" fmla="*/ 602703 h 744326"/>
              <a:gd name="connsiteX2" fmla="*/ 790062 w 1737314"/>
              <a:gd name="connsiteY2" fmla="*/ 704913 h 744326"/>
              <a:gd name="connsiteX3" fmla="*/ 15855 w 1737314"/>
              <a:gd name="connsiteY3" fmla="*/ 658279 h 744326"/>
              <a:gd name="connsiteX0" fmla="*/ 1556920 w 1600521"/>
              <a:gd name="connsiteY0" fmla="*/ 0 h 668195"/>
              <a:gd name="connsiteX1" fmla="*/ 1309566 w 1600521"/>
              <a:gd name="connsiteY1" fmla="*/ 602703 h 668195"/>
              <a:gd name="connsiteX2" fmla="*/ 658501 w 1600521"/>
              <a:gd name="connsiteY2" fmla="*/ 615704 h 668195"/>
              <a:gd name="connsiteX3" fmla="*/ 18109 w 1600521"/>
              <a:gd name="connsiteY3" fmla="*/ 658279 h 668195"/>
              <a:gd name="connsiteX0" fmla="*/ 1538811 w 1597029"/>
              <a:gd name="connsiteY0" fmla="*/ 0 h 667385"/>
              <a:gd name="connsiteX1" fmla="*/ 1291457 w 1597029"/>
              <a:gd name="connsiteY1" fmla="*/ 602703 h 667385"/>
              <a:gd name="connsiteX2" fmla="*/ 0 w 1597029"/>
              <a:gd name="connsiteY2" fmla="*/ 658279 h 667385"/>
              <a:gd name="connsiteX0" fmla="*/ 925494 w 969590"/>
              <a:gd name="connsiteY0" fmla="*/ 0 h 1137782"/>
              <a:gd name="connsiteX1" fmla="*/ 678140 w 969590"/>
              <a:gd name="connsiteY1" fmla="*/ 602703 h 1137782"/>
              <a:gd name="connsiteX2" fmla="*/ 0 w 969590"/>
              <a:gd name="connsiteY2" fmla="*/ 1137782 h 1137782"/>
              <a:gd name="connsiteX0" fmla="*/ 1906801 w 1976734"/>
              <a:gd name="connsiteY0" fmla="*/ 0 h 680837"/>
              <a:gd name="connsiteX1" fmla="*/ 1659447 w 1976734"/>
              <a:gd name="connsiteY1" fmla="*/ 602703 h 680837"/>
              <a:gd name="connsiteX2" fmla="*/ 0 w 1976734"/>
              <a:gd name="connsiteY2" fmla="*/ 680582 h 680837"/>
              <a:gd name="connsiteX0" fmla="*/ 1572264 w 1631437"/>
              <a:gd name="connsiteY0" fmla="*/ 0 h 970514"/>
              <a:gd name="connsiteX1" fmla="*/ 1324910 w 1631437"/>
              <a:gd name="connsiteY1" fmla="*/ 602703 h 970514"/>
              <a:gd name="connsiteX2" fmla="*/ 0 w 1631437"/>
              <a:gd name="connsiteY2" fmla="*/ 970514 h 970514"/>
              <a:gd name="connsiteX0" fmla="*/ 2240858 w 2323810"/>
              <a:gd name="connsiteY0" fmla="*/ 0 h 640363"/>
              <a:gd name="connsiteX1" fmla="*/ 1993504 w 2323810"/>
              <a:gd name="connsiteY1" fmla="*/ 602703 h 640363"/>
              <a:gd name="connsiteX2" fmla="*/ 0 w 2323810"/>
              <a:gd name="connsiteY2" fmla="*/ 587055 h 640363"/>
              <a:gd name="connsiteX0" fmla="*/ 2162200 w 2241883"/>
              <a:gd name="connsiteY0" fmla="*/ 0 h 666133"/>
              <a:gd name="connsiteX1" fmla="*/ 1914846 w 2241883"/>
              <a:gd name="connsiteY1" fmla="*/ 602703 h 666133"/>
              <a:gd name="connsiteX2" fmla="*/ 0 w 2241883"/>
              <a:gd name="connsiteY2" fmla="*/ 655881 h 666133"/>
              <a:gd name="connsiteX0" fmla="*/ 274885 w 1231516"/>
              <a:gd name="connsiteY0" fmla="*/ 0 h 1138481"/>
              <a:gd name="connsiteX1" fmla="*/ 27531 w 1231516"/>
              <a:gd name="connsiteY1" fmla="*/ 602703 h 1138481"/>
              <a:gd name="connsiteX2" fmla="*/ 1194552 w 1231516"/>
              <a:gd name="connsiteY2" fmla="*/ 1138481 h 1138481"/>
              <a:gd name="connsiteX0" fmla="*/ 0 w 999245"/>
              <a:gd name="connsiteY0" fmla="*/ 0 h 1139842"/>
              <a:gd name="connsiteX1" fmla="*/ 548512 w 999245"/>
              <a:gd name="connsiteY1" fmla="*/ 1000636 h 1139842"/>
              <a:gd name="connsiteX2" fmla="*/ 919667 w 999245"/>
              <a:gd name="connsiteY2" fmla="*/ 1138481 h 1139842"/>
              <a:gd name="connsiteX0" fmla="*/ 0 w 1460607"/>
              <a:gd name="connsiteY0" fmla="*/ 0 h 1400948"/>
              <a:gd name="connsiteX1" fmla="*/ 548512 w 1460607"/>
              <a:gd name="connsiteY1" fmla="*/ 1000636 h 1400948"/>
              <a:gd name="connsiteX2" fmla="*/ 1410733 w 1460607"/>
              <a:gd name="connsiteY2" fmla="*/ 1400948 h 1400948"/>
              <a:gd name="connsiteX0" fmla="*/ 0 w 1456078"/>
              <a:gd name="connsiteY0" fmla="*/ 0 h 1400948"/>
              <a:gd name="connsiteX1" fmla="*/ 438445 w 1456078"/>
              <a:gd name="connsiteY1" fmla="*/ 839769 h 1400948"/>
              <a:gd name="connsiteX2" fmla="*/ 1410733 w 1456078"/>
              <a:gd name="connsiteY2" fmla="*/ 1400948 h 1400948"/>
              <a:gd name="connsiteX0" fmla="*/ 0 w 1661933"/>
              <a:gd name="connsiteY0" fmla="*/ 0 h 1307815"/>
              <a:gd name="connsiteX1" fmla="*/ 438445 w 1661933"/>
              <a:gd name="connsiteY1" fmla="*/ 839769 h 1307815"/>
              <a:gd name="connsiteX2" fmla="*/ 1622400 w 1661933"/>
              <a:gd name="connsiteY2" fmla="*/ 1307815 h 1307815"/>
              <a:gd name="connsiteX0" fmla="*/ 0 w 1664504"/>
              <a:gd name="connsiteY0" fmla="*/ 0 h 1307815"/>
              <a:gd name="connsiteX1" fmla="*/ 523111 w 1664504"/>
              <a:gd name="connsiteY1" fmla="*/ 915969 h 1307815"/>
              <a:gd name="connsiteX2" fmla="*/ 1622400 w 1664504"/>
              <a:gd name="connsiteY2" fmla="*/ 1307815 h 1307815"/>
              <a:gd name="connsiteX0" fmla="*/ 0 w 2012250"/>
              <a:gd name="connsiteY0" fmla="*/ 0 h 1324748"/>
              <a:gd name="connsiteX1" fmla="*/ 523111 w 2012250"/>
              <a:gd name="connsiteY1" fmla="*/ 915969 h 1324748"/>
              <a:gd name="connsiteX2" fmla="*/ 1978000 w 2012250"/>
              <a:gd name="connsiteY2" fmla="*/ 1324748 h 1324748"/>
              <a:gd name="connsiteX0" fmla="*/ 0 w 2034139"/>
              <a:gd name="connsiteY0" fmla="*/ 0 h 1324748"/>
              <a:gd name="connsiteX1" fmla="*/ 1149644 w 2034139"/>
              <a:gd name="connsiteY1" fmla="*/ 543436 h 1324748"/>
              <a:gd name="connsiteX2" fmla="*/ 1978000 w 2034139"/>
              <a:gd name="connsiteY2" fmla="*/ 1324748 h 1324748"/>
              <a:gd name="connsiteX0" fmla="*/ 0 w 2017669"/>
              <a:gd name="connsiteY0" fmla="*/ 0 h 1324748"/>
              <a:gd name="connsiteX1" fmla="*/ 1149644 w 2017669"/>
              <a:gd name="connsiteY1" fmla="*/ 543436 h 1324748"/>
              <a:gd name="connsiteX2" fmla="*/ 1978000 w 2017669"/>
              <a:gd name="connsiteY2" fmla="*/ 1324748 h 1324748"/>
              <a:gd name="connsiteX0" fmla="*/ 0 w 2013890"/>
              <a:gd name="connsiteY0" fmla="*/ 0 h 1324748"/>
              <a:gd name="connsiteX1" fmla="*/ 1005711 w 2013890"/>
              <a:gd name="connsiteY1" fmla="*/ 661969 h 1324748"/>
              <a:gd name="connsiteX2" fmla="*/ 1978000 w 2013890"/>
              <a:gd name="connsiteY2" fmla="*/ 1324748 h 1324748"/>
              <a:gd name="connsiteX0" fmla="*/ 0 w 2004971"/>
              <a:gd name="connsiteY0" fmla="*/ 0 h 1522556"/>
              <a:gd name="connsiteX1" fmla="*/ 983840 w 2004971"/>
              <a:gd name="connsiteY1" fmla="*/ 859777 h 1522556"/>
              <a:gd name="connsiteX2" fmla="*/ 1956129 w 2004971"/>
              <a:gd name="connsiteY2" fmla="*/ 1522556 h 1522556"/>
              <a:gd name="connsiteX0" fmla="*/ 0 w 2032841"/>
              <a:gd name="connsiteY0" fmla="*/ 0 h 1522556"/>
              <a:gd name="connsiteX1" fmla="*/ 1399365 w 2032841"/>
              <a:gd name="connsiteY1" fmla="*/ 699059 h 1522556"/>
              <a:gd name="connsiteX2" fmla="*/ 1956129 w 2032841"/>
              <a:gd name="connsiteY2" fmla="*/ 1522556 h 1522556"/>
              <a:gd name="connsiteX0" fmla="*/ 0 w 2001470"/>
              <a:gd name="connsiteY0" fmla="*/ 0 h 1522556"/>
              <a:gd name="connsiteX1" fmla="*/ 1399365 w 2001470"/>
              <a:gd name="connsiteY1" fmla="*/ 699059 h 1522556"/>
              <a:gd name="connsiteX2" fmla="*/ 1956129 w 2001470"/>
              <a:gd name="connsiteY2" fmla="*/ 1522556 h 152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1470" h="1522556">
                <a:moveTo>
                  <a:pt x="0" y="0"/>
                </a:moveTo>
                <a:cubicBezTo>
                  <a:pt x="142620" y="55826"/>
                  <a:pt x="1598216" y="420574"/>
                  <a:pt x="1399365" y="699059"/>
                </a:cubicBezTo>
                <a:cubicBezTo>
                  <a:pt x="1200514" y="977544"/>
                  <a:pt x="2225183" y="1510978"/>
                  <a:pt x="1956129" y="152255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1" name="Imagem 330">
            <a:extLst>
              <a:ext uri="{FF2B5EF4-FFF2-40B4-BE49-F238E27FC236}">
                <a16:creationId xmlns:a16="http://schemas.microsoft.com/office/drawing/2014/main" id="{838E61FF-B8C3-ED4E-9945-7493D21DD5B6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8" y="6295656"/>
            <a:ext cx="6870023" cy="4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48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C756FC04-4D13-5142-9B53-575A2491BD1F}"/>
              </a:ext>
            </a:extLst>
          </p:cNvPr>
          <p:cNvGrpSpPr/>
          <p:nvPr/>
        </p:nvGrpSpPr>
        <p:grpSpPr>
          <a:xfrm>
            <a:off x="1051359" y="4948089"/>
            <a:ext cx="3779051" cy="1691896"/>
            <a:chOff x="404591" y="4970391"/>
            <a:chExt cx="3779051" cy="1691896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C27CCA9-1E4D-1545-8858-7BA9249E4544}"/>
                </a:ext>
              </a:extLst>
            </p:cNvPr>
            <p:cNvGrpSpPr/>
            <p:nvPr/>
          </p:nvGrpSpPr>
          <p:grpSpPr>
            <a:xfrm>
              <a:off x="404591" y="4970391"/>
              <a:ext cx="3779051" cy="1314437"/>
              <a:chOff x="404591" y="4970391"/>
              <a:chExt cx="3779051" cy="1314437"/>
            </a:xfrm>
          </p:grpSpPr>
          <p:cxnSp>
            <p:nvCxnSpPr>
              <p:cNvPr id="6" name="Conector Reto 5">
                <a:extLst>
                  <a:ext uri="{FF2B5EF4-FFF2-40B4-BE49-F238E27FC236}">
                    <a16:creationId xmlns:a16="http://schemas.microsoft.com/office/drawing/2014/main" id="{4F59036D-BD45-5C45-9C5A-917BE40B4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591" y="6060567"/>
                <a:ext cx="37790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F892AF16-4EE9-2E4A-8255-D81A785D8BD3}"/>
                  </a:ext>
                </a:extLst>
              </p:cNvPr>
              <p:cNvCxnSpPr/>
              <p:nvPr/>
            </p:nvCxnSpPr>
            <p:spPr>
              <a:xfrm>
                <a:off x="737095" y="4970391"/>
                <a:ext cx="0" cy="13144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872D4E21-4031-3E46-9AD3-052C5F4B25C5}"/>
                  </a:ext>
                </a:extLst>
              </p:cNvPr>
              <p:cNvCxnSpPr>
                <a:cxnSpLocks/>
                <a:endCxn id="10" idx="44"/>
              </p:cNvCxnSpPr>
              <p:nvPr/>
            </p:nvCxnSpPr>
            <p:spPr>
              <a:xfrm flipV="1">
                <a:off x="738720" y="5084383"/>
                <a:ext cx="3168521" cy="956858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1902FA44-4E4A-3C44-9A2A-B7D39F3F7982}"/>
                  </a:ext>
                </a:extLst>
              </p:cNvPr>
              <p:cNvSpPr/>
              <p:nvPr/>
            </p:nvSpPr>
            <p:spPr>
              <a:xfrm>
                <a:off x="737095" y="5056943"/>
                <a:ext cx="3203298" cy="970659"/>
              </a:xfrm>
              <a:custGeom>
                <a:avLst/>
                <a:gdLst>
                  <a:gd name="connsiteX0" fmla="*/ 0 w 2980231"/>
                  <a:gd name="connsiteY0" fmla="*/ 1125511 h 1125511"/>
                  <a:gd name="connsiteX1" fmla="*/ 358588 w 2980231"/>
                  <a:gd name="connsiteY1" fmla="*/ 722099 h 1125511"/>
                  <a:gd name="connsiteX2" fmla="*/ 403412 w 2980231"/>
                  <a:gd name="connsiteY2" fmla="*/ 991040 h 1125511"/>
                  <a:gd name="connsiteX3" fmla="*/ 582706 w 2980231"/>
                  <a:gd name="connsiteY3" fmla="*/ 399370 h 1125511"/>
                  <a:gd name="connsiteX4" fmla="*/ 582706 w 2980231"/>
                  <a:gd name="connsiteY4" fmla="*/ 892429 h 1125511"/>
                  <a:gd name="connsiteX5" fmla="*/ 645459 w 2980231"/>
                  <a:gd name="connsiteY5" fmla="*/ 740029 h 1125511"/>
                  <a:gd name="connsiteX6" fmla="*/ 735106 w 2980231"/>
                  <a:gd name="connsiteY6" fmla="*/ 1098617 h 1125511"/>
                  <a:gd name="connsiteX7" fmla="*/ 860612 w 2980231"/>
                  <a:gd name="connsiteY7" fmla="*/ 193182 h 1125511"/>
                  <a:gd name="connsiteX8" fmla="*/ 914400 w 2980231"/>
                  <a:gd name="connsiteY8" fmla="*/ 453158 h 1125511"/>
                  <a:gd name="connsiteX9" fmla="*/ 950259 w 2980231"/>
                  <a:gd name="connsiteY9" fmla="*/ 255935 h 1125511"/>
                  <a:gd name="connsiteX10" fmla="*/ 986118 w 2980231"/>
                  <a:gd name="connsiteY10" fmla="*/ 506946 h 1125511"/>
                  <a:gd name="connsiteX11" fmla="*/ 1039906 w 2980231"/>
                  <a:gd name="connsiteY11" fmla="*/ 130429 h 1125511"/>
                  <a:gd name="connsiteX12" fmla="*/ 1048871 w 2980231"/>
                  <a:gd name="connsiteY12" fmla="*/ 596593 h 1125511"/>
                  <a:gd name="connsiteX13" fmla="*/ 1093694 w 2980231"/>
                  <a:gd name="connsiteY13" fmla="*/ 148358 h 1125511"/>
                  <a:gd name="connsiteX14" fmla="*/ 1120588 w 2980231"/>
                  <a:gd name="connsiteY14" fmla="*/ 435229 h 1125511"/>
                  <a:gd name="connsiteX15" fmla="*/ 1183341 w 2980231"/>
                  <a:gd name="connsiteY15" fmla="*/ 184217 h 1125511"/>
                  <a:gd name="connsiteX16" fmla="*/ 1201271 w 2980231"/>
                  <a:gd name="connsiteY16" fmla="*/ 372476 h 1125511"/>
                  <a:gd name="connsiteX17" fmla="*/ 1272988 w 2980231"/>
                  <a:gd name="connsiteY17" fmla="*/ 85605 h 1125511"/>
                  <a:gd name="connsiteX18" fmla="*/ 1290918 w 2980231"/>
                  <a:gd name="connsiteY18" fmla="*/ 542805 h 1125511"/>
                  <a:gd name="connsiteX19" fmla="*/ 1344706 w 2980231"/>
                  <a:gd name="connsiteY19" fmla="*/ 399370 h 1125511"/>
                  <a:gd name="connsiteX20" fmla="*/ 1371600 w 2980231"/>
                  <a:gd name="connsiteY20" fmla="*/ 480052 h 1125511"/>
                  <a:gd name="connsiteX21" fmla="*/ 1425388 w 2980231"/>
                  <a:gd name="connsiteY21" fmla="*/ 282829 h 1125511"/>
                  <a:gd name="connsiteX22" fmla="*/ 1488141 w 2980231"/>
                  <a:gd name="connsiteY22" fmla="*/ 632452 h 1125511"/>
                  <a:gd name="connsiteX23" fmla="*/ 1541929 w 2980231"/>
                  <a:gd name="connsiteY23" fmla="*/ 211111 h 1125511"/>
                  <a:gd name="connsiteX24" fmla="*/ 1577788 w 2980231"/>
                  <a:gd name="connsiteY24" fmla="*/ 883464 h 1125511"/>
                  <a:gd name="connsiteX25" fmla="*/ 1667435 w 2980231"/>
                  <a:gd name="connsiteY25" fmla="*/ 695205 h 1125511"/>
                  <a:gd name="connsiteX26" fmla="*/ 1676400 w 2980231"/>
                  <a:gd name="connsiteY26" fmla="*/ 910358 h 1125511"/>
                  <a:gd name="connsiteX27" fmla="*/ 1757082 w 2980231"/>
                  <a:gd name="connsiteY27" fmla="*/ 614523 h 1125511"/>
                  <a:gd name="connsiteX28" fmla="*/ 1766047 w 2980231"/>
                  <a:gd name="connsiteY28" fmla="*/ 928287 h 1125511"/>
                  <a:gd name="connsiteX29" fmla="*/ 1837765 w 2980231"/>
                  <a:gd name="connsiteY29" fmla="*/ 560735 h 1125511"/>
                  <a:gd name="connsiteX30" fmla="*/ 1855694 w 2980231"/>
                  <a:gd name="connsiteY30" fmla="*/ 937252 h 1125511"/>
                  <a:gd name="connsiteX31" fmla="*/ 1990165 w 2980231"/>
                  <a:gd name="connsiteY31" fmla="*/ 193182 h 1125511"/>
                  <a:gd name="connsiteX32" fmla="*/ 1990165 w 2980231"/>
                  <a:gd name="connsiteY32" fmla="*/ 524876 h 1125511"/>
                  <a:gd name="connsiteX33" fmla="*/ 2070847 w 2980231"/>
                  <a:gd name="connsiteY33" fmla="*/ 408335 h 1125511"/>
                  <a:gd name="connsiteX34" fmla="*/ 2088776 w 2980231"/>
                  <a:gd name="connsiteY34" fmla="*/ 524876 h 1125511"/>
                  <a:gd name="connsiteX35" fmla="*/ 2160494 w 2980231"/>
                  <a:gd name="connsiteY35" fmla="*/ 354546 h 1125511"/>
                  <a:gd name="connsiteX36" fmla="*/ 2178423 w 2980231"/>
                  <a:gd name="connsiteY36" fmla="*/ 623487 h 1125511"/>
                  <a:gd name="connsiteX37" fmla="*/ 2294965 w 2980231"/>
                  <a:gd name="connsiteY37" fmla="*/ 184217 h 1125511"/>
                  <a:gd name="connsiteX38" fmla="*/ 2330823 w 2980231"/>
                  <a:gd name="connsiteY38" fmla="*/ 273864 h 1125511"/>
                  <a:gd name="connsiteX39" fmla="*/ 2277035 w 2980231"/>
                  <a:gd name="connsiteY39" fmla="*/ 614523 h 1125511"/>
                  <a:gd name="connsiteX40" fmla="*/ 2465294 w 2980231"/>
                  <a:gd name="connsiteY40" fmla="*/ 157323 h 1125511"/>
                  <a:gd name="connsiteX41" fmla="*/ 2492188 w 2980231"/>
                  <a:gd name="connsiteY41" fmla="*/ 408335 h 1125511"/>
                  <a:gd name="connsiteX42" fmla="*/ 2599765 w 2980231"/>
                  <a:gd name="connsiteY42" fmla="*/ 94570 h 1125511"/>
                  <a:gd name="connsiteX43" fmla="*/ 2599765 w 2980231"/>
                  <a:gd name="connsiteY43" fmla="*/ 444193 h 1125511"/>
                  <a:gd name="connsiteX44" fmla="*/ 2949388 w 2980231"/>
                  <a:gd name="connsiteY44" fmla="*/ 31817 h 1125511"/>
                  <a:gd name="connsiteX45" fmla="*/ 2940423 w 2980231"/>
                  <a:gd name="connsiteY45" fmla="*/ 58711 h 1125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980231" h="1125511">
                    <a:moveTo>
                      <a:pt x="0" y="1125511"/>
                    </a:moveTo>
                    <a:cubicBezTo>
                      <a:pt x="145676" y="935011"/>
                      <a:pt x="291353" y="744511"/>
                      <a:pt x="358588" y="722099"/>
                    </a:cubicBezTo>
                    <a:cubicBezTo>
                      <a:pt x="425823" y="699687"/>
                      <a:pt x="366059" y="1044828"/>
                      <a:pt x="403412" y="991040"/>
                    </a:cubicBezTo>
                    <a:cubicBezTo>
                      <a:pt x="440765" y="937252"/>
                      <a:pt x="552824" y="415805"/>
                      <a:pt x="582706" y="399370"/>
                    </a:cubicBezTo>
                    <a:cubicBezTo>
                      <a:pt x="612588" y="382935"/>
                      <a:pt x="572247" y="835653"/>
                      <a:pt x="582706" y="892429"/>
                    </a:cubicBezTo>
                    <a:cubicBezTo>
                      <a:pt x="593165" y="949205"/>
                      <a:pt x="620059" y="705664"/>
                      <a:pt x="645459" y="740029"/>
                    </a:cubicBezTo>
                    <a:cubicBezTo>
                      <a:pt x="670859" y="774394"/>
                      <a:pt x="699247" y="1189758"/>
                      <a:pt x="735106" y="1098617"/>
                    </a:cubicBezTo>
                    <a:cubicBezTo>
                      <a:pt x="770965" y="1007476"/>
                      <a:pt x="830730" y="300758"/>
                      <a:pt x="860612" y="193182"/>
                    </a:cubicBezTo>
                    <a:cubicBezTo>
                      <a:pt x="890494" y="85606"/>
                      <a:pt x="899459" y="442699"/>
                      <a:pt x="914400" y="453158"/>
                    </a:cubicBezTo>
                    <a:cubicBezTo>
                      <a:pt x="929341" y="463617"/>
                      <a:pt x="938306" y="246970"/>
                      <a:pt x="950259" y="255935"/>
                    </a:cubicBezTo>
                    <a:cubicBezTo>
                      <a:pt x="962212" y="264900"/>
                      <a:pt x="971177" y="527864"/>
                      <a:pt x="986118" y="506946"/>
                    </a:cubicBezTo>
                    <a:cubicBezTo>
                      <a:pt x="1001059" y="486028"/>
                      <a:pt x="1029447" y="115488"/>
                      <a:pt x="1039906" y="130429"/>
                    </a:cubicBezTo>
                    <a:cubicBezTo>
                      <a:pt x="1050365" y="145370"/>
                      <a:pt x="1039906" y="593605"/>
                      <a:pt x="1048871" y="596593"/>
                    </a:cubicBezTo>
                    <a:cubicBezTo>
                      <a:pt x="1057836" y="599581"/>
                      <a:pt x="1081741" y="175252"/>
                      <a:pt x="1093694" y="148358"/>
                    </a:cubicBezTo>
                    <a:cubicBezTo>
                      <a:pt x="1105647" y="121464"/>
                      <a:pt x="1105647" y="429253"/>
                      <a:pt x="1120588" y="435229"/>
                    </a:cubicBezTo>
                    <a:cubicBezTo>
                      <a:pt x="1135529" y="441205"/>
                      <a:pt x="1169894" y="194676"/>
                      <a:pt x="1183341" y="184217"/>
                    </a:cubicBezTo>
                    <a:cubicBezTo>
                      <a:pt x="1196788" y="173758"/>
                      <a:pt x="1186330" y="388911"/>
                      <a:pt x="1201271" y="372476"/>
                    </a:cubicBezTo>
                    <a:cubicBezTo>
                      <a:pt x="1216212" y="356041"/>
                      <a:pt x="1258047" y="57217"/>
                      <a:pt x="1272988" y="85605"/>
                    </a:cubicBezTo>
                    <a:cubicBezTo>
                      <a:pt x="1287929" y="113993"/>
                      <a:pt x="1278965" y="490511"/>
                      <a:pt x="1290918" y="542805"/>
                    </a:cubicBezTo>
                    <a:cubicBezTo>
                      <a:pt x="1302871" y="595099"/>
                      <a:pt x="1331259" y="409829"/>
                      <a:pt x="1344706" y="399370"/>
                    </a:cubicBezTo>
                    <a:cubicBezTo>
                      <a:pt x="1358153" y="388911"/>
                      <a:pt x="1358153" y="499475"/>
                      <a:pt x="1371600" y="480052"/>
                    </a:cubicBezTo>
                    <a:cubicBezTo>
                      <a:pt x="1385047" y="460629"/>
                      <a:pt x="1405964" y="257429"/>
                      <a:pt x="1425388" y="282829"/>
                    </a:cubicBezTo>
                    <a:cubicBezTo>
                      <a:pt x="1444812" y="308229"/>
                      <a:pt x="1468718" y="644405"/>
                      <a:pt x="1488141" y="632452"/>
                    </a:cubicBezTo>
                    <a:cubicBezTo>
                      <a:pt x="1507564" y="620499"/>
                      <a:pt x="1526988" y="169276"/>
                      <a:pt x="1541929" y="211111"/>
                    </a:cubicBezTo>
                    <a:cubicBezTo>
                      <a:pt x="1556870" y="252946"/>
                      <a:pt x="1556870" y="802782"/>
                      <a:pt x="1577788" y="883464"/>
                    </a:cubicBezTo>
                    <a:cubicBezTo>
                      <a:pt x="1598706" y="964146"/>
                      <a:pt x="1651000" y="690723"/>
                      <a:pt x="1667435" y="695205"/>
                    </a:cubicBezTo>
                    <a:cubicBezTo>
                      <a:pt x="1683870" y="699687"/>
                      <a:pt x="1661459" y="923805"/>
                      <a:pt x="1676400" y="910358"/>
                    </a:cubicBezTo>
                    <a:cubicBezTo>
                      <a:pt x="1691341" y="896911"/>
                      <a:pt x="1742141" y="611535"/>
                      <a:pt x="1757082" y="614523"/>
                    </a:cubicBezTo>
                    <a:cubicBezTo>
                      <a:pt x="1772023" y="617511"/>
                      <a:pt x="1752600" y="937252"/>
                      <a:pt x="1766047" y="928287"/>
                    </a:cubicBezTo>
                    <a:cubicBezTo>
                      <a:pt x="1779494" y="919322"/>
                      <a:pt x="1822824" y="559241"/>
                      <a:pt x="1837765" y="560735"/>
                    </a:cubicBezTo>
                    <a:cubicBezTo>
                      <a:pt x="1852706" y="562229"/>
                      <a:pt x="1830294" y="998511"/>
                      <a:pt x="1855694" y="937252"/>
                    </a:cubicBezTo>
                    <a:cubicBezTo>
                      <a:pt x="1881094" y="875993"/>
                      <a:pt x="1967753" y="261911"/>
                      <a:pt x="1990165" y="193182"/>
                    </a:cubicBezTo>
                    <a:cubicBezTo>
                      <a:pt x="2012577" y="124453"/>
                      <a:pt x="1976718" y="489017"/>
                      <a:pt x="1990165" y="524876"/>
                    </a:cubicBezTo>
                    <a:cubicBezTo>
                      <a:pt x="2003612" y="560735"/>
                      <a:pt x="2054412" y="408335"/>
                      <a:pt x="2070847" y="408335"/>
                    </a:cubicBezTo>
                    <a:cubicBezTo>
                      <a:pt x="2087282" y="408335"/>
                      <a:pt x="2073835" y="533841"/>
                      <a:pt x="2088776" y="524876"/>
                    </a:cubicBezTo>
                    <a:cubicBezTo>
                      <a:pt x="2103717" y="515911"/>
                      <a:pt x="2145553" y="338111"/>
                      <a:pt x="2160494" y="354546"/>
                    </a:cubicBezTo>
                    <a:cubicBezTo>
                      <a:pt x="2175435" y="370981"/>
                      <a:pt x="2156011" y="651875"/>
                      <a:pt x="2178423" y="623487"/>
                    </a:cubicBezTo>
                    <a:cubicBezTo>
                      <a:pt x="2200835" y="595099"/>
                      <a:pt x="2269565" y="242487"/>
                      <a:pt x="2294965" y="184217"/>
                    </a:cubicBezTo>
                    <a:cubicBezTo>
                      <a:pt x="2320365" y="125947"/>
                      <a:pt x="2333811" y="202146"/>
                      <a:pt x="2330823" y="273864"/>
                    </a:cubicBezTo>
                    <a:cubicBezTo>
                      <a:pt x="2327835" y="345582"/>
                      <a:pt x="2254623" y="633946"/>
                      <a:pt x="2277035" y="614523"/>
                    </a:cubicBezTo>
                    <a:cubicBezTo>
                      <a:pt x="2299447" y="595100"/>
                      <a:pt x="2429435" y="191688"/>
                      <a:pt x="2465294" y="157323"/>
                    </a:cubicBezTo>
                    <a:cubicBezTo>
                      <a:pt x="2501153" y="122958"/>
                      <a:pt x="2469776" y="418794"/>
                      <a:pt x="2492188" y="408335"/>
                    </a:cubicBezTo>
                    <a:cubicBezTo>
                      <a:pt x="2514600" y="397876"/>
                      <a:pt x="2581836" y="88594"/>
                      <a:pt x="2599765" y="94570"/>
                    </a:cubicBezTo>
                    <a:cubicBezTo>
                      <a:pt x="2617694" y="100546"/>
                      <a:pt x="2541495" y="454652"/>
                      <a:pt x="2599765" y="444193"/>
                    </a:cubicBezTo>
                    <a:cubicBezTo>
                      <a:pt x="2658035" y="433734"/>
                      <a:pt x="2892612" y="96064"/>
                      <a:pt x="2949388" y="31817"/>
                    </a:cubicBezTo>
                    <a:cubicBezTo>
                      <a:pt x="3006164" y="-32430"/>
                      <a:pt x="2973293" y="13140"/>
                      <a:pt x="2940423" y="58711"/>
                    </a:cubicBezTo>
                  </a:path>
                </a:pathLst>
              </a:cu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9247374-C578-674B-820F-97614918BDF9}"/>
                </a:ext>
              </a:extLst>
            </p:cNvPr>
            <p:cNvSpPr txBox="1"/>
            <p:nvPr/>
          </p:nvSpPr>
          <p:spPr>
            <a:xfrm>
              <a:off x="1248938" y="6262177"/>
              <a:ext cx="2090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Ciclo de Desenvolvimento Curtos (Contínuo)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AB87AA0-946C-FC4D-9977-7418D8A01894}"/>
              </a:ext>
            </a:extLst>
          </p:cNvPr>
          <p:cNvGrpSpPr/>
          <p:nvPr/>
        </p:nvGrpSpPr>
        <p:grpSpPr>
          <a:xfrm>
            <a:off x="4965913" y="4970391"/>
            <a:ext cx="3779051" cy="1643015"/>
            <a:chOff x="4965913" y="4970391"/>
            <a:chExt cx="3779051" cy="164301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F8FC2B3-4DF0-804B-B3D1-248B2E01E263}"/>
                </a:ext>
              </a:extLst>
            </p:cNvPr>
            <p:cNvGrpSpPr/>
            <p:nvPr/>
          </p:nvGrpSpPr>
          <p:grpSpPr>
            <a:xfrm>
              <a:off x="4965913" y="4970391"/>
              <a:ext cx="3779051" cy="1314437"/>
              <a:chOff x="4965913" y="4970391"/>
              <a:chExt cx="3779051" cy="1314437"/>
            </a:xfrm>
          </p:grpSpPr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10202DBD-440B-014F-8B90-98284ADF8FDE}"/>
                  </a:ext>
                </a:extLst>
              </p:cNvPr>
              <p:cNvCxnSpPr/>
              <p:nvPr/>
            </p:nvCxnSpPr>
            <p:spPr>
              <a:xfrm>
                <a:off x="5336962" y="4970391"/>
                <a:ext cx="0" cy="13144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orma Livre 14">
                <a:extLst>
                  <a:ext uri="{FF2B5EF4-FFF2-40B4-BE49-F238E27FC236}">
                    <a16:creationId xmlns:a16="http://schemas.microsoft.com/office/drawing/2014/main" id="{DE7B7F40-531A-BE42-B131-951DE7D440FF}"/>
                  </a:ext>
                </a:extLst>
              </p:cNvPr>
              <p:cNvSpPr/>
              <p:nvPr/>
            </p:nvSpPr>
            <p:spPr>
              <a:xfrm>
                <a:off x="5366262" y="5210404"/>
                <a:ext cx="2958163" cy="668496"/>
              </a:xfrm>
              <a:custGeom>
                <a:avLst/>
                <a:gdLst>
                  <a:gd name="connsiteX0" fmla="*/ 0 w 2008094"/>
                  <a:gd name="connsiteY0" fmla="*/ 54871 h 772209"/>
                  <a:gd name="connsiteX1" fmla="*/ 322730 w 2008094"/>
                  <a:gd name="connsiteY1" fmla="*/ 772047 h 772209"/>
                  <a:gd name="connsiteX2" fmla="*/ 1425388 w 2008094"/>
                  <a:gd name="connsiteY2" fmla="*/ 1082 h 772209"/>
                  <a:gd name="connsiteX3" fmla="*/ 2008094 w 2008094"/>
                  <a:gd name="connsiteY3" fmla="*/ 637577 h 772209"/>
                  <a:gd name="connsiteX0" fmla="*/ 0 w 2008094"/>
                  <a:gd name="connsiteY0" fmla="*/ 55010 h 781308"/>
                  <a:gd name="connsiteX1" fmla="*/ 304801 w 2008094"/>
                  <a:gd name="connsiteY1" fmla="*/ 781150 h 781308"/>
                  <a:gd name="connsiteX2" fmla="*/ 1425388 w 2008094"/>
                  <a:gd name="connsiteY2" fmla="*/ 1221 h 781308"/>
                  <a:gd name="connsiteX3" fmla="*/ 2008094 w 2008094"/>
                  <a:gd name="connsiteY3" fmla="*/ 637716 h 781308"/>
                  <a:gd name="connsiteX0" fmla="*/ 0 w 1945341"/>
                  <a:gd name="connsiteY0" fmla="*/ 10186 h 781154"/>
                  <a:gd name="connsiteX1" fmla="*/ 242048 w 1945341"/>
                  <a:gd name="connsiteY1" fmla="*/ 781150 h 781154"/>
                  <a:gd name="connsiteX2" fmla="*/ 1362635 w 1945341"/>
                  <a:gd name="connsiteY2" fmla="*/ 1221 h 781154"/>
                  <a:gd name="connsiteX3" fmla="*/ 1945341 w 1945341"/>
                  <a:gd name="connsiteY3" fmla="*/ 637716 h 781154"/>
                  <a:gd name="connsiteX0" fmla="*/ 0 w 1945341"/>
                  <a:gd name="connsiteY0" fmla="*/ 9466 h 726646"/>
                  <a:gd name="connsiteX1" fmla="*/ 905436 w 1945341"/>
                  <a:gd name="connsiteY1" fmla="*/ 726642 h 726646"/>
                  <a:gd name="connsiteX2" fmla="*/ 1362635 w 1945341"/>
                  <a:gd name="connsiteY2" fmla="*/ 501 h 726646"/>
                  <a:gd name="connsiteX3" fmla="*/ 1945341 w 1945341"/>
                  <a:gd name="connsiteY3" fmla="*/ 636996 h 726646"/>
                  <a:gd name="connsiteX0" fmla="*/ 0 w 2349626"/>
                  <a:gd name="connsiteY0" fmla="*/ 72139 h 789599"/>
                  <a:gd name="connsiteX1" fmla="*/ 905436 w 2349626"/>
                  <a:gd name="connsiteY1" fmla="*/ 789315 h 789599"/>
                  <a:gd name="connsiteX2" fmla="*/ 2321859 w 2349626"/>
                  <a:gd name="connsiteY2" fmla="*/ 421 h 789599"/>
                  <a:gd name="connsiteX3" fmla="*/ 1945341 w 2349626"/>
                  <a:gd name="connsiteY3" fmla="*/ 699669 h 789599"/>
                  <a:gd name="connsiteX0" fmla="*/ 0 w 3478306"/>
                  <a:gd name="connsiteY0" fmla="*/ 74227 h 791687"/>
                  <a:gd name="connsiteX1" fmla="*/ 905436 w 3478306"/>
                  <a:gd name="connsiteY1" fmla="*/ 791403 h 791687"/>
                  <a:gd name="connsiteX2" fmla="*/ 2321859 w 3478306"/>
                  <a:gd name="connsiteY2" fmla="*/ 2509 h 791687"/>
                  <a:gd name="connsiteX3" fmla="*/ 3478306 w 3478306"/>
                  <a:gd name="connsiteY3" fmla="*/ 594181 h 791687"/>
                  <a:gd name="connsiteX0" fmla="*/ 0 w 3478308"/>
                  <a:gd name="connsiteY0" fmla="*/ 72968 h 790428"/>
                  <a:gd name="connsiteX1" fmla="*/ 905436 w 3478308"/>
                  <a:gd name="connsiteY1" fmla="*/ 790144 h 790428"/>
                  <a:gd name="connsiteX2" fmla="*/ 2321859 w 3478308"/>
                  <a:gd name="connsiteY2" fmla="*/ 1250 h 790428"/>
                  <a:gd name="connsiteX3" fmla="*/ 3478306 w 3478308"/>
                  <a:gd name="connsiteY3" fmla="*/ 592922 h 790428"/>
                  <a:gd name="connsiteX0" fmla="*/ 0 w 2752178"/>
                  <a:gd name="connsiteY0" fmla="*/ 75605 h 793065"/>
                  <a:gd name="connsiteX1" fmla="*/ 905436 w 2752178"/>
                  <a:gd name="connsiteY1" fmla="*/ 792781 h 793065"/>
                  <a:gd name="connsiteX2" fmla="*/ 2321859 w 2752178"/>
                  <a:gd name="connsiteY2" fmla="*/ 3887 h 793065"/>
                  <a:gd name="connsiteX3" fmla="*/ 2752165 w 2752178"/>
                  <a:gd name="connsiteY3" fmla="*/ 470053 h 793065"/>
                  <a:gd name="connsiteX0" fmla="*/ 0 w 2752167"/>
                  <a:gd name="connsiteY0" fmla="*/ 57806 h 775144"/>
                  <a:gd name="connsiteX1" fmla="*/ 905436 w 2752167"/>
                  <a:gd name="connsiteY1" fmla="*/ 774982 h 775144"/>
                  <a:gd name="connsiteX2" fmla="*/ 1837765 w 2752167"/>
                  <a:gd name="connsiteY2" fmla="*/ 4017 h 775144"/>
                  <a:gd name="connsiteX3" fmla="*/ 2752165 w 2752167"/>
                  <a:gd name="connsiteY3" fmla="*/ 452254 h 77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2167" h="775144">
                    <a:moveTo>
                      <a:pt x="0" y="57806"/>
                    </a:moveTo>
                    <a:cubicBezTo>
                      <a:pt x="42582" y="420876"/>
                      <a:pt x="599142" y="783947"/>
                      <a:pt x="905436" y="774982"/>
                    </a:cubicBezTo>
                    <a:cubicBezTo>
                      <a:pt x="1211730" y="766017"/>
                      <a:pt x="1529977" y="57805"/>
                      <a:pt x="1837765" y="4017"/>
                    </a:cubicBezTo>
                    <a:cubicBezTo>
                      <a:pt x="2145553" y="-49771"/>
                      <a:pt x="2753659" y="454494"/>
                      <a:pt x="2752165" y="452254"/>
                    </a:cubicBezTo>
                  </a:path>
                </a:pathLst>
              </a:custGeom>
              <a:noFill/>
              <a:ln w="19050">
                <a:solidFill>
                  <a:schemeClr val="accent1">
                    <a:shade val="95000"/>
                    <a:satMod val="10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79F9473C-EFAF-CD48-B98D-845C41EABBCA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>
                <a:off x="6239683" y="5383043"/>
                <a:ext cx="2084740" cy="217391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C81DD447-FDEC-4748-B267-EB06D4702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5913" y="6021911"/>
                <a:ext cx="37790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0A30205-2F4C-A84B-B14F-F26B0078AF17}"/>
                </a:ext>
              </a:extLst>
            </p:cNvPr>
            <p:cNvSpPr txBox="1"/>
            <p:nvPr/>
          </p:nvSpPr>
          <p:spPr>
            <a:xfrm>
              <a:off x="5810261" y="6213296"/>
              <a:ext cx="20903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Ciclo de Desenvolvimento Longos (Discreto)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302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1DD6F1C-C481-0C41-AD93-8906F4EA0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007087"/>
              </p:ext>
            </p:extLst>
          </p:nvPr>
        </p:nvGraphicFramePr>
        <p:xfrm>
          <a:off x="209816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48E2203-662E-0B43-93D6-D74AD389E925}"/>
              </a:ext>
            </a:extLst>
          </p:cNvPr>
          <p:cNvGrpSpPr/>
          <p:nvPr/>
        </p:nvGrpSpPr>
        <p:grpSpPr>
          <a:xfrm>
            <a:off x="1397708" y="2037856"/>
            <a:ext cx="696122" cy="297765"/>
            <a:chOff x="823548" y="2037856"/>
            <a:chExt cx="696122" cy="29776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AE4ABC4-1396-D941-BE18-7E718E3E64A7}"/>
                </a:ext>
              </a:extLst>
            </p:cNvPr>
            <p:cNvSpPr/>
            <p:nvPr/>
          </p:nvSpPr>
          <p:spPr>
            <a:xfrm>
              <a:off x="823548" y="2037856"/>
              <a:ext cx="318686" cy="2977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Seta para a Direita 31">
              <a:extLst>
                <a:ext uri="{FF2B5EF4-FFF2-40B4-BE49-F238E27FC236}">
                  <a16:creationId xmlns:a16="http://schemas.microsoft.com/office/drawing/2014/main" id="{F0685AFA-636F-EA48-AB82-4FE22C21748F}"/>
                </a:ext>
              </a:extLst>
            </p:cNvPr>
            <p:cNvSpPr/>
            <p:nvPr/>
          </p:nvSpPr>
          <p:spPr>
            <a:xfrm>
              <a:off x="1176744" y="2093469"/>
              <a:ext cx="342926" cy="1698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B6BA647-4724-D242-A17C-5FF25BA0C017}"/>
              </a:ext>
            </a:extLst>
          </p:cNvPr>
          <p:cNvGrpSpPr/>
          <p:nvPr/>
        </p:nvGrpSpPr>
        <p:grpSpPr>
          <a:xfrm>
            <a:off x="7270433" y="3924921"/>
            <a:ext cx="318686" cy="664456"/>
            <a:chOff x="6696273" y="3924921"/>
            <a:chExt cx="318686" cy="664456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78B7B60F-B714-A241-95EB-D798CAC187DD}"/>
                </a:ext>
              </a:extLst>
            </p:cNvPr>
            <p:cNvGrpSpPr/>
            <p:nvPr/>
          </p:nvGrpSpPr>
          <p:grpSpPr>
            <a:xfrm>
              <a:off x="6696273" y="4291612"/>
              <a:ext cx="318686" cy="297765"/>
              <a:chOff x="6696273" y="4291612"/>
              <a:chExt cx="318686" cy="29776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4741EE-01B5-4E4C-B71E-D78D636FE64F}"/>
                  </a:ext>
                </a:extLst>
              </p:cNvPr>
              <p:cNvSpPr/>
              <p:nvPr/>
            </p:nvSpPr>
            <p:spPr>
              <a:xfrm>
                <a:off x="6696273" y="4291612"/>
                <a:ext cx="318686" cy="2977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4DFC640-EFA8-0743-8C89-0C0DC47355C5}"/>
                  </a:ext>
                </a:extLst>
              </p:cNvPr>
              <p:cNvSpPr/>
              <p:nvPr/>
            </p:nvSpPr>
            <p:spPr>
              <a:xfrm>
                <a:off x="6760220" y="4351591"/>
                <a:ext cx="197879" cy="18488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5" name="Seta para a Direita 34">
              <a:extLst>
                <a:ext uri="{FF2B5EF4-FFF2-40B4-BE49-F238E27FC236}">
                  <a16:creationId xmlns:a16="http://schemas.microsoft.com/office/drawing/2014/main" id="{AB10E9AF-6872-7A42-87B4-411DEEAF1F47}"/>
                </a:ext>
              </a:extLst>
            </p:cNvPr>
            <p:cNvSpPr/>
            <p:nvPr/>
          </p:nvSpPr>
          <p:spPr>
            <a:xfrm rot="5400000">
              <a:off x="6672033" y="4011453"/>
              <a:ext cx="342926" cy="16986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F253E88-84A5-2A46-ACA7-1DC1997D56F6}"/>
              </a:ext>
            </a:extLst>
          </p:cNvPr>
          <p:cNvSpPr txBox="1"/>
          <p:nvPr/>
        </p:nvSpPr>
        <p:spPr>
          <a:xfrm>
            <a:off x="6765241" y="4624688"/>
            <a:ext cx="1350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dirty="0">
                <a:solidFill>
                  <a:schemeClr val="accent6">
                    <a:lumMod val="75000"/>
                  </a:schemeClr>
                </a:solidFill>
              </a:rPr>
              <a:t>Descobertas da Pesquisa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5E60517-71A7-8F45-81DF-8B5A44AA7D19}"/>
              </a:ext>
            </a:extLst>
          </p:cNvPr>
          <p:cNvSpPr txBox="1"/>
          <p:nvPr/>
        </p:nvSpPr>
        <p:spPr>
          <a:xfrm>
            <a:off x="935048" y="2383038"/>
            <a:ext cx="1350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b="1" dirty="0">
                <a:solidFill>
                  <a:schemeClr val="accent6">
                    <a:lumMod val="75000"/>
                  </a:schemeClr>
                </a:solidFill>
              </a:rPr>
              <a:t>Questão de Pesquisa</a:t>
            </a:r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223B766-5D39-BE44-8F3F-3871CE5E08D9}"/>
              </a:ext>
            </a:extLst>
          </p:cNvPr>
          <p:cNvGrpSpPr/>
          <p:nvPr/>
        </p:nvGrpSpPr>
        <p:grpSpPr>
          <a:xfrm>
            <a:off x="714838" y="3689359"/>
            <a:ext cx="1106424" cy="1432704"/>
            <a:chOff x="714838" y="3689359"/>
            <a:chExt cx="1106424" cy="1432704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02C820C-AC3D-D64C-AB46-53D6FE23D00A}"/>
                </a:ext>
              </a:extLst>
            </p:cNvPr>
            <p:cNvGrpSpPr/>
            <p:nvPr/>
          </p:nvGrpSpPr>
          <p:grpSpPr>
            <a:xfrm>
              <a:off x="840735" y="4153904"/>
              <a:ext cx="873882" cy="846369"/>
              <a:chOff x="266575" y="3526574"/>
              <a:chExt cx="873882" cy="846369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CE566C55-3F1A-8540-B03F-FABD89C45D1B}"/>
                  </a:ext>
                </a:extLst>
              </p:cNvPr>
              <p:cNvSpPr/>
              <p:nvPr/>
            </p:nvSpPr>
            <p:spPr>
              <a:xfrm>
                <a:off x="266575" y="3526574"/>
                <a:ext cx="873882" cy="24079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Estratégica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98C96A03-6BEA-F44B-A6EB-F6570669FC22}"/>
                  </a:ext>
                </a:extLst>
              </p:cNvPr>
              <p:cNvSpPr/>
              <p:nvPr/>
            </p:nvSpPr>
            <p:spPr>
              <a:xfrm>
                <a:off x="266575" y="3824047"/>
                <a:ext cx="873882" cy="24079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Tática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06C94FD3-A230-9D40-AE01-F257B4525E1E}"/>
                  </a:ext>
                </a:extLst>
              </p:cNvPr>
              <p:cNvSpPr/>
              <p:nvPr/>
            </p:nvSpPr>
            <p:spPr>
              <a:xfrm>
                <a:off x="266575" y="4132153"/>
                <a:ext cx="873882" cy="24079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Operacional</a:t>
                </a:r>
              </a:p>
            </p:txBody>
          </p:sp>
        </p:grp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521070C-7621-0243-80FD-F07C8B5C6D83}"/>
                </a:ext>
              </a:extLst>
            </p:cNvPr>
            <p:cNvSpPr/>
            <p:nvPr/>
          </p:nvSpPr>
          <p:spPr>
            <a:xfrm>
              <a:off x="714838" y="3904997"/>
              <a:ext cx="1106424" cy="12170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8F496A70-C18F-EF4C-9063-D6600D1126F3}"/>
                </a:ext>
              </a:extLst>
            </p:cNvPr>
            <p:cNvSpPr txBox="1"/>
            <p:nvPr/>
          </p:nvSpPr>
          <p:spPr>
            <a:xfrm>
              <a:off x="912589" y="3689359"/>
              <a:ext cx="69762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 dirty="0"/>
                <a:t>Legenda </a:t>
              </a:r>
            </a:p>
            <a:p>
              <a:pPr algn="ctr"/>
              <a:r>
                <a:rPr lang="pt-BR" sz="1100" dirty="0"/>
                <a:t>(fases)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908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904EDE06-433F-7B45-B6DC-A753D184C1A0}"/>
              </a:ext>
            </a:extLst>
          </p:cNvPr>
          <p:cNvSpPr/>
          <p:nvPr/>
        </p:nvSpPr>
        <p:spPr>
          <a:xfrm>
            <a:off x="3253639" y="4034118"/>
            <a:ext cx="1329070" cy="595330"/>
          </a:xfrm>
          <a:prstGeom prst="rect">
            <a:avLst/>
          </a:prstGeom>
          <a:solidFill>
            <a:srgbClr val="D6D6D6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D70EC5-BFCD-784D-B9EA-9AEBCB13D0C5}"/>
              </a:ext>
            </a:extLst>
          </p:cNvPr>
          <p:cNvSpPr txBox="1"/>
          <p:nvPr/>
        </p:nvSpPr>
        <p:spPr>
          <a:xfrm>
            <a:off x="3568227" y="4073117"/>
            <a:ext cx="7056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Medida</a:t>
            </a:r>
          </a:p>
          <a:p>
            <a:pPr algn="ctr"/>
            <a:r>
              <a:rPr lang="pt-BR" sz="1300" dirty="0"/>
              <a:t>(dado)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86E9272-09F0-9842-BBBB-395D931FF498}"/>
              </a:ext>
            </a:extLst>
          </p:cNvPr>
          <p:cNvSpPr txBox="1"/>
          <p:nvPr/>
        </p:nvSpPr>
        <p:spPr>
          <a:xfrm>
            <a:off x="4356744" y="616417"/>
            <a:ext cx="10422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  <a:p>
            <a:r>
              <a:rPr lang="pt-BR" sz="1100" dirty="0"/>
              <a:t>- Normalização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ABDF5625-0911-6340-8523-D99C180478C3}"/>
              </a:ext>
            </a:extLst>
          </p:cNvPr>
          <p:cNvSpPr/>
          <p:nvPr/>
        </p:nvSpPr>
        <p:spPr>
          <a:xfrm>
            <a:off x="2485194" y="5335630"/>
            <a:ext cx="2848980" cy="550537"/>
          </a:xfrm>
          <a:prstGeom prst="rect">
            <a:avLst/>
          </a:prstGeom>
          <a:solidFill>
            <a:srgbClr val="FF9300">
              <a:alpha val="56000"/>
            </a:srgbClr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C0BAC55F-E7A5-BE4C-BA1D-EE44ED39A34E}"/>
              </a:ext>
            </a:extLst>
          </p:cNvPr>
          <p:cNvSpPr/>
          <p:nvPr/>
        </p:nvSpPr>
        <p:spPr>
          <a:xfrm>
            <a:off x="2968328" y="5382513"/>
            <a:ext cx="18085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300" dirty="0"/>
              <a:t>Domínio de Aplicação</a:t>
            </a:r>
          </a:p>
          <a:p>
            <a:pPr algn="ctr"/>
            <a:r>
              <a:rPr lang="pt-BR" sz="1300" dirty="0"/>
              <a:t> ( fontes de informação)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21594F2F-53E8-D44D-9A38-C069BD38BE7A}"/>
              </a:ext>
            </a:extLst>
          </p:cNvPr>
          <p:cNvSpPr/>
          <p:nvPr/>
        </p:nvSpPr>
        <p:spPr>
          <a:xfrm>
            <a:off x="930635" y="2692861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0FA779-7840-4B46-AEBE-7DCA658F2439}"/>
              </a:ext>
            </a:extLst>
          </p:cNvPr>
          <p:cNvSpPr txBox="1"/>
          <p:nvPr/>
        </p:nvSpPr>
        <p:spPr>
          <a:xfrm>
            <a:off x="1141399" y="2843174"/>
            <a:ext cx="9090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 err="1"/>
              <a:t>SubCaract</a:t>
            </a:r>
            <a:r>
              <a:rPr lang="pt-BR" sz="1300" dirty="0"/>
              <a:t>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10B3451-848F-3048-9565-D9BB02A9B595}"/>
              </a:ext>
            </a:extLst>
          </p:cNvPr>
          <p:cNvSpPr/>
          <p:nvPr/>
        </p:nvSpPr>
        <p:spPr>
          <a:xfrm>
            <a:off x="930635" y="4026167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709B805-021A-5142-A298-161C4ED7F187}"/>
              </a:ext>
            </a:extLst>
          </p:cNvPr>
          <p:cNvSpPr txBox="1"/>
          <p:nvPr/>
        </p:nvSpPr>
        <p:spPr>
          <a:xfrm>
            <a:off x="1216171" y="4062484"/>
            <a:ext cx="8207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Medida</a:t>
            </a:r>
          </a:p>
          <a:p>
            <a:pPr algn="ctr"/>
            <a:r>
              <a:rPr lang="pt-BR" sz="1300" dirty="0"/>
              <a:t>(fórmula)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63866A73-E06B-D24D-8A57-8A427130E6FB}"/>
              </a:ext>
            </a:extLst>
          </p:cNvPr>
          <p:cNvSpPr/>
          <p:nvPr/>
        </p:nvSpPr>
        <p:spPr>
          <a:xfrm>
            <a:off x="930635" y="1382756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 prst="angle"/>
            <a:bevelB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A47E8DF-5BE5-A445-888C-DB7171A268A7}"/>
              </a:ext>
            </a:extLst>
          </p:cNvPr>
          <p:cNvSpPr txBox="1"/>
          <p:nvPr/>
        </p:nvSpPr>
        <p:spPr>
          <a:xfrm>
            <a:off x="1037382" y="1533069"/>
            <a:ext cx="10995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/>
              <a:t>Característica</a:t>
            </a: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252E374B-B04C-3642-8329-5EC65985CE99}"/>
              </a:ext>
            </a:extLst>
          </p:cNvPr>
          <p:cNvGrpSpPr/>
          <p:nvPr/>
        </p:nvGrpSpPr>
        <p:grpSpPr>
          <a:xfrm>
            <a:off x="3254405" y="1382756"/>
            <a:ext cx="1329070" cy="595330"/>
            <a:chOff x="6349317" y="1281678"/>
            <a:chExt cx="1329070" cy="595330"/>
          </a:xfrm>
        </p:grpSpPr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82D9F91F-FE43-294B-BA6C-6799947B2C13}"/>
                </a:ext>
              </a:extLst>
            </p:cNvPr>
            <p:cNvSpPr/>
            <p:nvPr/>
          </p:nvSpPr>
          <p:spPr>
            <a:xfrm>
              <a:off x="6349317" y="1281678"/>
              <a:ext cx="1329070" cy="595330"/>
            </a:xfrm>
            <a:prstGeom prst="rect">
              <a:avLst/>
            </a:prstGeom>
            <a:solidFill>
              <a:srgbClr val="D6D6D6"/>
            </a:solidFill>
            <a:ln w="15875"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  <a:bevelB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92F74B79-E6AF-1B43-A72B-73DA4F03BDD3}"/>
                </a:ext>
              </a:extLst>
            </p:cNvPr>
            <p:cNvSpPr/>
            <p:nvPr/>
          </p:nvSpPr>
          <p:spPr>
            <a:xfrm>
              <a:off x="6706199" y="1441955"/>
              <a:ext cx="63472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300" dirty="0"/>
                <a:t>Tensor</a:t>
              </a: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33B3199E-C9C3-4245-B99C-512018613CE6}"/>
              </a:ext>
            </a:extLst>
          </p:cNvPr>
          <p:cNvGrpSpPr/>
          <p:nvPr/>
        </p:nvGrpSpPr>
        <p:grpSpPr>
          <a:xfrm>
            <a:off x="3245149" y="2690172"/>
            <a:ext cx="1329070" cy="595330"/>
            <a:chOff x="6349317" y="1281678"/>
            <a:chExt cx="1329070" cy="595330"/>
          </a:xfrm>
        </p:grpSpPr>
        <p:sp>
          <p:nvSpPr>
            <p:cNvPr id="109" name="Retângulo 108">
              <a:extLst>
                <a:ext uri="{FF2B5EF4-FFF2-40B4-BE49-F238E27FC236}">
                  <a16:creationId xmlns:a16="http://schemas.microsoft.com/office/drawing/2014/main" id="{E4F9FEC5-3F51-4B40-9169-CB5E3067D7D2}"/>
                </a:ext>
              </a:extLst>
            </p:cNvPr>
            <p:cNvSpPr/>
            <p:nvPr/>
          </p:nvSpPr>
          <p:spPr>
            <a:xfrm>
              <a:off x="6349317" y="1281678"/>
              <a:ext cx="1329070" cy="595330"/>
            </a:xfrm>
            <a:prstGeom prst="rect">
              <a:avLst/>
            </a:prstGeom>
            <a:solidFill>
              <a:srgbClr val="D6D6D6"/>
            </a:solidFill>
            <a:ln w="15875"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  <a:bevelB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A1DE748D-C8B5-9B47-AA3D-33A649F2826D}"/>
                </a:ext>
              </a:extLst>
            </p:cNvPr>
            <p:cNvSpPr/>
            <p:nvPr/>
          </p:nvSpPr>
          <p:spPr>
            <a:xfrm>
              <a:off x="6706199" y="1441955"/>
              <a:ext cx="634726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300" dirty="0"/>
                <a:t>Tensor</a:t>
              </a:r>
            </a:p>
          </p:txBody>
        </p:sp>
      </p:grp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8CF0D79E-4699-784B-A2E1-F1CE676BF2D4}"/>
              </a:ext>
            </a:extLst>
          </p:cNvPr>
          <p:cNvSpPr/>
          <p:nvPr/>
        </p:nvSpPr>
        <p:spPr>
          <a:xfrm>
            <a:off x="4356744" y="4778731"/>
            <a:ext cx="1284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00" dirty="0"/>
              <a:t>- </a:t>
            </a:r>
            <a:r>
              <a:rPr lang="pt-BR" sz="1100" dirty="0"/>
              <a:t>Padronização das</a:t>
            </a:r>
          </a:p>
          <a:p>
            <a:pPr>
              <a:tabLst>
                <a:tab pos="87313" algn="l"/>
              </a:tabLst>
            </a:pPr>
            <a:r>
              <a:rPr lang="pt-BR" sz="1100" dirty="0"/>
              <a:t>	diferentes escalas</a:t>
            </a:r>
          </a:p>
        </p:txBody>
      </p:sp>
      <p:cxnSp>
        <p:nvCxnSpPr>
          <p:cNvPr id="113" name="Conector de Seta Reta 112">
            <a:extLst>
              <a:ext uri="{FF2B5EF4-FFF2-40B4-BE49-F238E27FC236}">
                <a16:creationId xmlns:a16="http://schemas.microsoft.com/office/drawing/2014/main" id="{4D099DA0-341B-C241-82A0-5EB58105869D}"/>
              </a:ext>
            </a:extLst>
          </p:cNvPr>
          <p:cNvCxnSpPr>
            <a:stCxn id="109" idx="1"/>
            <a:endCxn id="84" idx="3"/>
          </p:cNvCxnSpPr>
          <p:nvPr/>
        </p:nvCxnSpPr>
        <p:spPr>
          <a:xfrm flipH="1">
            <a:off x="2259705" y="2987837"/>
            <a:ext cx="985444" cy="26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>
            <a:extLst>
              <a:ext uri="{FF2B5EF4-FFF2-40B4-BE49-F238E27FC236}">
                <a16:creationId xmlns:a16="http://schemas.microsoft.com/office/drawing/2014/main" id="{BEFBD017-089D-E74D-A6AF-2FA66D0F20ED}"/>
              </a:ext>
            </a:extLst>
          </p:cNvPr>
          <p:cNvCxnSpPr>
            <a:cxnSpLocks/>
            <a:stCxn id="46" idx="1"/>
            <a:endCxn id="8" idx="3"/>
          </p:cNvCxnSpPr>
          <p:nvPr/>
        </p:nvCxnSpPr>
        <p:spPr>
          <a:xfrm flipH="1" flipV="1">
            <a:off x="2259705" y="4323832"/>
            <a:ext cx="993934" cy="795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>
            <a:extLst>
              <a:ext uri="{FF2B5EF4-FFF2-40B4-BE49-F238E27FC236}">
                <a16:creationId xmlns:a16="http://schemas.microsoft.com/office/drawing/2014/main" id="{A5216402-CCB5-2346-8028-D5509868F259}"/>
              </a:ext>
            </a:extLst>
          </p:cNvPr>
          <p:cNvCxnSpPr>
            <a:cxnSpLocks/>
            <a:stCxn id="105" idx="1"/>
            <a:endCxn id="89" idx="3"/>
          </p:cNvCxnSpPr>
          <p:nvPr/>
        </p:nvCxnSpPr>
        <p:spPr>
          <a:xfrm flipH="1">
            <a:off x="2259705" y="1680421"/>
            <a:ext cx="9947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EE9FC887-64B4-D14A-9E0A-5974808FC479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V="1">
            <a:off x="3909684" y="4629448"/>
            <a:ext cx="8490" cy="7061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de Seta Reta 124">
            <a:extLst>
              <a:ext uri="{FF2B5EF4-FFF2-40B4-BE49-F238E27FC236}">
                <a16:creationId xmlns:a16="http://schemas.microsoft.com/office/drawing/2014/main" id="{A1247EEA-37F6-A942-847D-DC154FD09BE8}"/>
              </a:ext>
            </a:extLst>
          </p:cNvPr>
          <p:cNvCxnSpPr>
            <a:cxnSpLocks/>
            <a:stCxn id="46" idx="0"/>
            <a:endCxn id="109" idx="2"/>
          </p:cNvCxnSpPr>
          <p:nvPr/>
        </p:nvCxnSpPr>
        <p:spPr>
          <a:xfrm flipH="1" flipV="1">
            <a:off x="3909684" y="3285502"/>
            <a:ext cx="8490" cy="74861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CC947811-08D7-6248-8DF5-F9B549C11A42}"/>
              </a:ext>
            </a:extLst>
          </p:cNvPr>
          <p:cNvCxnSpPr>
            <a:cxnSpLocks/>
            <a:stCxn id="84" idx="2"/>
            <a:endCxn id="8" idx="0"/>
          </p:cNvCxnSpPr>
          <p:nvPr/>
        </p:nvCxnSpPr>
        <p:spPr>
          <a:xfrm>
            <a:off x="1595170" y="3288191"/>
            <a:ext cx="0" cy="73797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>
            <a:extLst>
              <a:ext uri="{FF2B5EF4-FFF2-40B4-BE49-F238E27FC236}">
                <a16:creationId xmlns:a16="http://schemas.microsoft.com/office/drawing/2014/main" id="{4AA086D9-C5AC-5945-8CCF-A07EFB510C88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1595170" y="1978086"/>
            <a:ext cx="0" cy="71477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A2ABA3FA-DB44-944A-8087-BA26FDFE79E0}"/>
              </a:ext>
            </a:extLst>
          </p:cNvPr>
          <p:cNvCxnSpPr>
            <a:cxnSpLocks/>
            <a:stCxn id="109" idx="0"/>
            <a:endCxn id="105" idx="2"/>
          </p:cNvCxnSpPr>
          <p:nvPr/>
        </p:nvCxnSpPr>
        <p:spPr>
          <a:xfrm flipV="1">
            <a:off x="3909684" y="1978086"/>
            <a:ext cx="9256" cy="71208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9557300F-83C4-3146-8CF5-C5F498802D27}"/>
              </a:ext>
            </a:extLst>
          </p:cNvPr>
          <p:cNvSpPr/>
          <p:nvPr/>
        </p:nvSpPr>
        <p:spPr>
          <a:xfrm>
            <a:off x="1465295" y="125563"/>
            <a:ext cx="2589982" cy="5505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7C03710A-0177-4D47-876E-05610D4122EB}"/>
              </a:ext>
            </a:extLst>
          </p:cNvPr>
          <p:cNvSpPr/>
          <p:nvPr/>
        </p:nvSpPr>
        <p:spPr>
          <a:xfrm>
            <a:off x="2229532" y="231554"/>
            <a:ext cx="1061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</a:rPr>
              <a:t>Qualidade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8BC2F199-986A-5943-BAE2-1B4472E4102D}"/>
              </a:ext>
            </a:extLst>
          </p:cNvPr>
          <p:cNvSpPr txBox="1"/>
          <p:nvPr/>
        </p:nvSpPr>
        <p:spPr>
          <a:xfrm>
            <a:off x="92899" y="1243008"/>
            <a:ext cx="513282" cy="337848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pt-BR" b="1" dirty="0"/>
              <a:t>Conceitual</a:t>
            </a:r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C2EDA61F-C91C-EB49-A038-375F947F29C6}"/>
              </a:ext>
            </a:extLst>
          </p:cNvPr>
          <p:cNvSpPr txBox="1"/>
          <p:nvPr/>
        </p:nvSpPr>
        <p:spPr>
          <a:xfrm>
            <a:off x="5458469" y="1802008"/>
            <a:ext cx="513282" cy="2391296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pt-BR" b="1" dirty="0"/>
              <a:t>Medição</a:t>
            </a:r>
          </a:p>
        </p:txBody>
      </p: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4F1F075D-5555-714D-A00E-E074CA905179}"/>
              </a:ext>
            </a:extLst>
          </p:cNvPr>
          <p:cNvGrpSpPr/>
          <p:nvPr/>
        </p:nvGrpSpPr>
        <p:grpSpPr>
          <a:xfrm>
            <a:off x="4953807" y="6249712"/>
            <a:ext cx="669863" cy="550537"/>
            <a:chOff x="7728597" y="5756859"/>
            <a:chExt cx="669863" cy="550537"/>
          </a:xfrm>
        </p:grpSpPr>
        <p:sp>
          <p:nvSpPr>
            <p:cNvPr id="159" name="Cilindro 158">
              <a:extLst>
                <a:ext uri="{FF2B5EF4-FFF2-40B4-BE49-F238E27FC236}">
                  <a16:creationId xmlns:a16="http://schemas.microsoft.com/office/drawing/2014/main" id="{A2ADD6B7-3025-3F44-922E-B2570EECB6A8}"/>
                </a:ext>
              </a:extLst>
            </p:cNvPr>
            <p:cNvSpPr/>
            <p:nvPr/>
          </p:nvSpPr>
          <p:spPr>
            <a:xfrm>
              <a:off x="7740622" y="5756859"/>
              <a:ext cx="624548" cy="550537"/>
            </a:xfrm>
            <a:prstGeom prst="can">
              <a:avLst/>
            </a:prstGeom>
            <a:solidFill>
              <a:schemeClr val="bg2">
                <a:lumMod val="50000"/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0" name="Retângulo 159">
              <a:extLst>
                <a:ext uri="{FF2B5EF4-FFF2-40B4-BE49-F238E27FC236}">
                  <a16:creationId xmlns:a16="http://schemas.microsoft.com/office/drawing/2014/main" id="{9BABF08B-94E1-0040-977E-FD1FAEC9B414}"/>
                </a:ext>
              </a:extLst>
            </p:cNvPr>
            <p:cNvSpPr/>
            <p:nvPr/>
          </p:nvSpPr>
          <p:spPr>
            <a:xfrm>
              <a:off x="7728597" y="5966868"/>
              <a:ext cx="6698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Métrica</a:t>
              </a:r>
            </a:p>
          </p:txBody>
        </p: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9227EB6B-395C-6A44-81A9-E6BDE158DEA4}"/>
              </a:ext>
            </a:extLst>
          </p:cNvPr>
          <p:cNvGrpSpPr/>
          <p:nvPr/>
        </p:nvGrpSpPr>
        <p:grpSpPr>
          <a:xfrm>
            <a:off x="2186051" y="6249712"/>
            <a:ext cx="669862" cy="550537"/>
            <a:chOff x="7728597" y="5756859"/>
            <a:chExt cx="669862" cy="550537"/>
          </a:xfrm>
        </p:grpSpPr>
        <p:sp>
          <p:nvSpPr>
            <p:cNvPr id="163" name="Cilindro 162">
              <a:extLst>
                <a:ext uri="{FF2B5EF4-FFF2-40B4-BE49-F238E27FC236}">
                  <a16:creationId xmlns:a16="http://schemas.microsoft.com/office/drawing/2014/main" id="{EF3736E9-833E-B249-9468-99B70086B716}"/>
                </a:ext>
              </a:extLst>
            </p:cNvPr>
            <p:cNvSpPr/>
            <p:nvPr/>
          </p:nvSpPr>
          <p:spPr>
            <a:xfrm>
              <a:off x="7740622" y="5756859"/>
              <a:ext cx="624548" cy="550537"/>
            </a:xfrm>
            <a:prstGeom prst="can">
              <a:avLst/>
            </a:prstGeom>
            <a:solidFill>
              <a:schemeClr val="bg2">
                <a:lumMod val="50000"/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4" name="Retângulo 163">
              <a:extLst>
                <a:ext uri="{FF2B5EF4-FFF2-40B4-BE49-F238E27FC236}">
                  <a16:creationId xmlns:a16="http://schemas.microsoft.com/office/drawing/2014/main" id="{9AA778E3-7C3A-D144-A518-05B89F970F3B}"/>
                </a:ext>
              </a:extLst>
            </p:cNvPr>
            <p:cNvSpPr/>
            <p:nvPr/>
          </p:nvSpPr>
          <p:spPr>
            <a:xfrm>
              <a:off x="7728597" y="5966868"/>
              <a:ext cx="6698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Métrica</a:t>
              </a:r>
            </a:p>
          </p:txBody>
        </p:sp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86D837B4-3B8F-C044-91EF-08D9CEBE049E}"/>
              </a:ext>
            </a:extLst>
          </p:cNvPr>
          <p:cNvGrpSpPr/>
          <p:nvPr/>
        </p:nvGrpSpPr>
        <p:grpSpPr>
          <a:xfrm>
            <a:off x="3580562" y="6249712"/>
            <a:ext cx="669863" cy="550537"/>
            <a:chOff x="7728597" y="5756859"/>
            <a:chExt cx="669863" cy="550537"/>
          </a:xfrm>
        </p:grpSpPr>
        <p:sp>
          <p:nvSpPr>
            <p:cNvPr id="166" name="Cilindro 165">
              <a:extLst>
                <a:ext uri="{FF2B5EF4-FFF2-40B4-BE49-F238E27FC236}">
                  <a16:creationId xmlns:a16="http://schemas.microsoft.com/office/drawing/2014/main" id="{80BB0717-0BD2-0A4E-BAEF-B266C3456FDA}"/>
                </a:ext>
              </a:extLst>
            </p:cNvPr>
            <p:cNvSpPr/>
            <p:nvPr/>
          </p:nvSpPr>
          <p:spPr>
            <a:xfrm>
              <a:off x="7740622" y="5756859"/>
              <a:ext cx="624548" cy="550537"/>
            </a:xfrm>
            <a:prstGeom prst="can">
              <a:avLst/>
            </a:prstGeom>
            <a:solidFill>
              <a:schemeClr val="bg2">
                <a:lumMod val="50000"/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2CBFB5FD-FCCF-B844-BEC6-B9CED859EF21}"/>
                </a:ext>
              </a:extLst>
            </p:cNvPr>
            <p:cNvSpPr/>
            <p:nvPr/>
          </p:nvSpPr>
          <p:spPr>
            <a:xfrm>
              <a:off x="7728597" y="5966868"/>
              <a:ext cx="6698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200" dirty="0"/>
                <a:t>Métrica</a:t>
              </a:r>
            </a:p>
          </p:txBody>
        </p:sp>
      </p:grpSp>
      <p:cxnSp>
        <p:nvCxnSpPr>
          <p:cNvPr id="168" name="Conector de Seta Reta 167">
            <a:extLst>
              <a:ext uri="{FF2B5EF4-FFF2-40B4-BE49-F238E27FC236}">
                <a16:creationId xmlns:a16="http://schemas.microsoft.com/office/drawing/2014/main" id="{7B8091B5-76B4-CA48-B85A-9F51F5703E9E}"/>
              </a:ext>
            </a:extLst>
          </p:cNvPr>
          <p:cNvCxnSpPr>
            <a:cxnSpLocks/>
            <a:stCxn id="163" idx="1"/>
            <a:endCxn id="79" idx="2"/>
          </p:cNvCxnSpPr>
          <p:nvPr/>
        </p:nvCxnSpPr>
        <p:spPr>
          <a:xfrm flipV="1">
            <a:off x="2510350" y="5886167"/>
            <a:ext cx="1399334" cy="363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de Seta Reta 170">
            <a:extLst>
              <a:ext uri="{FF2B5EF4-FFF2-40B4-BE49-F238E27FC236}">
                <a16:creationId xmlns:a16="http://schemas.microsoft.com/office/drawing/2014/main" id="{C9F11B28-3D91-0B40-ABE7-7264674D3953}"/>
              </a:ext>
            </a:extLst>
          </p:cNvPr>
          <p:cNvCxnSpPr>
            <a:cxnSpLocks/>
            <a:stCxn id="166" idx="1"/>
            <a:endCxn id="79" idx="2"/>
          </p:cNvCxnSpPr>
          <p:nvPr/>
        </p:nvCxnSpPr>
        <p:spPr>
          <a:xfrm flipV="1">
            <a:off x="3904861" y="5886167"/>
            <a:ext cx="4823" cy="363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de Seta Reta 174">
            <a:extLst>
              <a:ext uri="{FF2B5EF4-FFF2-40B4-BE49-F238E27FC236}">
                <a16:creationId xmlns:a16="http://schemas.microsoft.com/office/drawing/2014/main" id="{19B61575-F35D-1E42-8525-F562567BB41B}"/>
              </a:ext>
            </a:extLst>
          </p:cNvPr>
          <p:cNvCxnSpPr>
            <a:cxnSpLocks/>
            <a:stCxn id="159" idx="1"/>
            <a:endCxn id="79" idx="2"/>
          </p:cNvCxnSpPr>
          <p:nvPr/>
        </p:nvCxnSpPr>
        <p:spPr>
          <a:xfrm flipH="1" flipV="1">
            <a:off x="3909684" y="5886167"/>
            <a:ext cx="1368422" cy="363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Seta para a Direita Listrada 178">
            <a:extLst>
              <a:ext uri="{FF2B5EF4-FFF2-40B4-BE49-F238E27FC236}">
                <a16:creationId xmlns:a16="http://schemas.microsoft.com/office/drawing/2014/main" id="{B0CD8AB6-85BE-1C46-A8BD-78447F09260E}"/>
              </a:ext>
            </a:extLst>
          </p:cNvPr>
          <p:cNvSpPr/>
          <p:nvPr/>
        </p:nvSpPr>
        <p:spPr>
          <a:xfrm>
            <a:off x="6116074" y="2650930"/>
            <a:ext cx="978408" cy="484633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375DEF08-5C36-0340-9C90-18E8CB5C355B}"/>
              </a:ext>
            </a:extLst>
          </p:cNvPr>
          <p:cNvSpPr txBox="1"/>
          <p:nvPr/>
        </p:nvSpPr>
        <p:spPr>
          <a:xfrm>
            <a:off x="7369033" y="2224813"/>
            <a:ext cx="1614480" cy="1320362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indent="95250"/>
            <a:endParaRPr lang="pt-BR" sz="1200" u="sng" dirty="0"/>
          </a:p>
          <a:p>
            <a:pPr indent="95250"/>
            <a:r>
              <a:rPr lang="pt-BR" sz="1200" u="sng" dirty="0"/>
              <a:t>RISCOS:</a:t>
            </a:r>
          </a:p>
          <a:p>
            <a:pPr indent="95250"/>
            <a:r>
              <a:rPr lang="pt-BR" sz="1200" dirty="0"/>
              <a:t>- Pessoas</a:t>
            </a:r>
          </a:p>
          <a:p>
            <a:pPr indent="95250"/>
            <a:r>
              <a:rPr lang="pt-BR" sz="1200" dirty="0"/>
              <a:t>- Técnico-Gerencial</a:t>
            </a:r>
          </a:p>
          <a:p>
            <a:pPr indent="95250"/>
            <a:r>
              <a:rPr lang="pt-BR" sz="1200" dirty="0"/>
              <a:t>- Financeiros</a:t>
            </a:r>
          </a:p>
          <a:p>
            <a:pPr indent="95250"/>
            <a:r>
              <a:rPr lang="pt-BR" sz="1200" dirty="0"/>
              <a:t>- Negócio</a:t>
            </a:r>
          </a:p>
        </p:txBody>
      </p:sp>
      <p:cxnSp>
        <p:nvCxnSpPr>
          <p:cNvPr id="194" name="Conector Angulado 193">
            <a:extLst>
              <a:ext uri="{FF2B5EF4-FFF2-40B4-BE49-F238E27FC236}">
                <a16:creationId xmlns:a16="http://schemas.microsoft.com/office/drawing/2014/main" id="{947D73B1-FEFD-DA47-BA50-4B2D79EAA97B}"/>
              </a:ext>
            </a:extLst>
          </p:cNvPr>
          <p:cNvCxnSpPr>
            <a:cxnSpLocks/>
            <a:stCxn id="143" idx="1"/>
          </p:cNvCxnSpPr>
          <p:nvPr/>
        </p:nvCxnSpPr>
        <p:spPr>
          <a:xfrm rot="10800000" flipV="1">
            <a:off x="1216171" y="400832"/>
            <a:ext cx="249124" cy="969430"/>
          </a:xfrm>
          <a:prstGeom prst="bentConnector2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Angulado 196">
            <a:extLst>
              <a:ext uri="{FF2B5EF4-FFF2-40B4-BE49-F238E27FC236}">
                <a16:creationId xmlns:a16="http://schemas.microsoft.com/office/drawing/2014/main" id="{B772B1CF-E8F5-5143-8692-3E54467140A6}"/>
              </a:ext>
            </a:extLst>
          </p:cNvPr>
          <p:cNvCxnSpPr>
            <a:cxnSpLocks/>
            <a:stCxn id="105" idx="0"/>
            <a:endCxn id="143" idx="2"/>
          </p:cNvCxnSpPr>
          <p:nvPr/>
        </p:nvCxnSpPr>
        <p:spPr>
          <a:xfrm rot="16200000" flipV="1">
            <a:off x="2986285" y="450101"/>
            <a:ext cx="706656" cy="1158654"/>
          </a:xfrm>
          <a:prstGeom prst="bentConnector3">
            <a:avLst>
              <a:gd name="adj1" fmla="val 50000"/>
            </a:avLst>
          </a:prstGeom>
          <a:ln w="952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82F43A5-1F05-6940-AD61-C1B94D1A837E}"/>
              </a:ext>
            </a:extLst>
          </p:cNvPr>
          <p:cNvSpPr txBox="1"/>
          <p:nvPr/>
        </p:nvSpPr>
        <p:spPr>
          <a:xfrm>
            <a:off x="4356744" y="2040227"/>
            <a:ext cx="10422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  <a:p>
            <a:r>
              <a:rPr lang="pt-BR" sz="1100" dirty="0"/>
              <a:t>- Normalização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58579D0-08A3-364A-B2CA-071AE13BE2C0}"/>
              </a:ext>
            </a:extLst>
          </p:cNvPr>
          <p:cNvSpPr txBox="1"/>
          <p:nvPr/>
        </p:nvSpPr>
        <p:spPr>
          <a:xfrm>
            <a:off x="4454070" y="3354453"/>
            <a:ext cx="10422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  <a:p>
            <a:r>
              <a:rPr lang="pt-BR" sz="1100" dirty="0"/>
              <a:t>- Normalização</a:t>
            </a:r>
          </a:p>
        </p:txBody>
      </p:sp>
    </p:spTree>
    <p:extLst>
      <p:ext uri="{BB962C8B-B14F-4D97-AF65-F5344CB8AC3E}">
        <p14:creationId xmlns:p14="http://schemas.microsoft.com/office/powerpoint/2010/main" val="3990718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2D5DB3FD-D8B0-C546-9DB6-E78E2F8A5296}"/>
                  </a:ext>
                </a:extLst>
              </p:cNvPr>
              <p:cNvSpPr txBox="1"/>
              <p:nvPr/>
            </p:nvSpPr>
            <p:spPr>
              <a:xfrm>
                <a:off x="5491740" y="4218697"/>
                <a:ext cx="1758750" cy="737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Função Interpretação 4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GB" sz="1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3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0" smtClean="0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1300">
                              <a:latin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sz="13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300" dirty="0"/>
              </a:p>
            </p:txBody>
          </p:sp>
        </mc:Choice>
        <mc:Fallback>
          <p:sp>
            <p:nvSpPr>
              <p:cNvPr id="145" name="CaixaDeTexto 144">
                <a:extLst>
                  <a:ext uri="{FF2B5EF4-FFF2-40B4-BE49-F238E27FC236}">
                    <a16:creationId xmlns:a16="http://schemas.microsoft.com/office/drawing/2014/main" id="{2D5DB3FD-D8B0-C546-9DB6-E78E2F8A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40" y="4218697"/>
                <a:ext cx="1758750" cy="737381"/>
              </a:xfrm>
              <a:prstGeom prst="rect">
                <a:avLst/>
              </a:prstGeom>
              <a:blipFill>
                <a:blip r:embed="rId3"/>
                <a:stretch>
                  <a:fillRect t="-11864" b="-322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tângulo 141">
            <a:extLst>
              <a:ext uri="{FF2B5EF4-FFF2-40B4-BE49-F238E27FC236}">
                <a16:creationId xmlns:a16="http://schemas.microsoft.com/office/drawing/2014/main" id="{A19C4A19-8F5F-684B-9363-C7918E9837D6}"/>
              </a:ext>
            </a:extLst>
          </p:cNvPr>
          <p:cNvSpPr/>
          <p:nvPr/>
        </p:nvSpPr>
        <p:spPr>
          <a:xfrm>
            <a:off x="5466670" y="4197928"/>
            <a:ext cx="1768993" cy="72034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aixaDeTexto 136">
                <a:extLst>
                  <a:ext uri="{FF2B5EF4-FFF2-40B4-BE49-F238E27FC236}">
                    <a16:creationId xmlns:a16="http://schemas.microsoft.com/office/drawing/2014/main" id="{C24ECE7A-F9C4-D842-B1D0-81028087A5A0}"/>
                  </a:ext>
                </a:extLst>
              </p:cNvPr>
              <p:cNvSpPr txBox="1"/>
              <p:nvPr/>
            </p:nvSpPr>
            <p:spPr>
              <a:xfrm>
                <a:off x="2111376" y="4205671"/>
                <a:ext cx="1758750" cy="737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Função Interpretação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13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3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1" i="0" smtClean="0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1300">
                              <a:latin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pt-BR" sz="1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sz="13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300" dirty="0"/>
              </a:p>
            </p:txBody>
          </p:sp>
        </mc:Choice>
        <mc:Fallback>
          <p:sp>
            <p:nvSpPr>
              <p:cNvPr id="137" name="CaixaDeTexto 136">
                <a:extLst>
                  <a:ext uri="{FF2B5EF4-FFF2-40B4-BE49-F238E27FC236}">
                    <a16:creationId xmlns:a16="http://schemas.microsoft.com/office/drawing/2014/main" id="{C24ECE7A-F9C4-D842-B1D0-81028087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376" y="4205671"/>
                <a:ext cx="1758750" cy="737381"/>
              </a:xfrm>
              <a:prstGeom prst="rect">
                <a:avLst/>
              </a:prstGeom>
              <a:blipFill>
                <a:blip r:embed="rId4"/>
                <a:stretch>
                  <a:fillRect t="-10169" b="-322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515A487B-A041-124B-84F1-4CBF76D0D083}"/>
                  </a:ext>
                </a:extLst>
              </p:cNvPr>
              <p:cNvSpPr txBox="1"/>
              <p:nvPr/>
            </p:nvSpPr>
            <p:spPr>
              <a:xfrm>
                <a:off x="187104" y="4225868"/>
                <a:ext cx="1758750" cy="75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Função Interpretação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i="1"/>
                          </m:ctrlPr>
                        </m:sSubPr>
                        <m:e>
                          <m:r>
                            <a:rPr lang="en-GB" sz="1300" i="1"/>
                            <m:t>𝑎𝑚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1300" i="1"/>
                        <m:t>= </m:t>
                      </m:r>
                      <m:f>
                        <m:fPr>
                          <m:ctrlPr>
                            <a:rPr lang="pt-BR" sz="1300" i="1"/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300" i="1"/>
                              </m:ctrlPr>
                            </m:naryPr>
                            <m:sub>
                              <m:r>
                                <a:rPr lang="en-GB" sz="1300" i="1"/>
                                <m:t>𝑖</m:t>
                              </m:r>
                              <m:r>
                                <a:rPr lang="en-GB" sz="1300" i="1"/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GB" sz="1300" b="1" i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1300" i="1"/>
                                  </m:ctrlPr>
                                </m:sSubPr>
                                <m:e>
                                  <m:r>
                                    <a:rPr lang="en-US" sz="1300" b="1" i="0" smtClean="0"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  <m:sub>
                                  <m:r>
                                    <a:rPr lang="en-US" sz="13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GB" sz="1300"/>
                            <m:t>T</m:t>
                          </m:r>
                          <m:sSub>
                            <m:sSubPr>
                              <m:ctrlPr>
                                <a:rPr lang="pt-BR" sz="1300" i="1"/>
                              </m:ctrlPr>
                            </m:sSubPr>
                            <m:e>
                              <m:r>
                                <a:rPr lang="en-GB" sz="1300" b="1" i="1"/>
                                <m:t>𝐦</m:t>
                              </m:r>
                            </m:e>
                            <m:sub>
                              <m:r>
                                <a:rPr lang="en-US" sz="13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300" dirty="0"/>
              </a:p>
            </p:txBody>
          </p:sp>
        </mc:Choice>
        <mc:Fallback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515A487B-A041-124B-84F1-4CBF76D0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04" y="4225868"/>
                <a:ext cx="1758750" cy="756233"/>
              </a:xfrm>
              <a:prstGeom prst="rect">
                <a:avLst/>
              </a:prstGeom>
              <a:blipFill>
                <a:blip r:embed="rId5"/>
                <a:stretch>
                  <a:fillRect t="-11667" b="-3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tângulo 80">
            <a:extLst>
              <a:ext uri="{FF2B5EF4-FFF2-40B4-BE49-F238E27FC236}">
                <a16:creationId xmlns:a16="http://schemas.microsoft.com/office/drawing/2014/main" id="{C0BAC55F-E7A5-BE4C-BA1D-EE44ED39A34E}"/>
              </a:ext>
            </a:extLst>
          </p:cNvPr>
          <p:cNvSpPr/>
          <p:nvPr/>
        </p:nvSpPr>
        <p:spPr>
          <a:xfrm>
            <a:off x="125238" y="5353206"/>
            <a:ext cx="8469414" cy="10926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20000"/>
                <a:lumOff val="8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endParaRPr lang="pt-BR" sz="1300" dirty="0"/>
          </a:p>
          <a:p>
            <a:pPr algn="ctr"/>
            <a:endParaRPr lang="pt-BR" sz="1300" dirty="0"/>
          </a:p>
          <a:p>
            <a:pPr algn="ctr"/>
            <a:endParaRPr lang="pt-BR" sz="1300" dirty="0"/>
          </a:p>
          <a:p>
            <a:pPr algn="ctr"/>
            <a:endParaRPr lang="pt-BR" sz="1300" dirty="0"/>
          </a:p>
          <a:p>
            <a:pPr algn="ctr"/>
            <a:r>
              <a:rPr lang="pt-BR" sz="1300" b="1" dirty="0"/>
              <a:t>Produto de Software - Domínio de Aplicação  ( fontes de informação)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583BB61-604D-E648-A679-E1FEB4DB0C9B}"/>
              </a:ext>
            </a:extLst>
          </p:cNvPr>
          <p:cNvGrpSpPr/>
          <p:nvPr/>
        </p:nvGrpSpPr>
        <p:grpSpPr>
          <a:xfrm>
            <a:off x="381995" y="2093760"/>
            <a:ext cx="1329070" cy="595330"/>
            <a:chOff x="930635" y="2692861"/>
            <a:chExt cx="1329070" cy="595330"/>
          </a:xfrm>
        </p:grpSpPr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21594F2F-53E8-D44D-9A38-C069BD38BE7A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960FA779-7840-4B46-AEBE-7DCA658F2439}"/>
                    </a:ext>
                  </a:extLst>
                </p:cNvPr>
                <p:cNvSpPr txBox="1"/>
                <p:nvPr/>
              </p:nvSpPr>
              <p:spPr>
                <a:xfrm>
                  <a:off x="1036884" y="2751734"/>
                  <a:ext cx="1159100" cy="507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/>
                    <a:t>SubCaract. 1.1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pt-BR" sz="1300" b="1" dirty="0"/>
                </a:p>
              </p:txBody>
            </p:sp>
          </mc:Choice>
          <mc:Fallback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960FA779-7840-4B46-AEBE-7DCA658F2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4" y="2751734"/>
                  <a:ext cx="1159100" cy="5075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910B3451-848F-3048-9565-D9BB02A9B595}"/>
              </a:ext>
            </a:extLst>
          </p:cNvPr>
          <p:cNvSpPr/>
          <p:nvPr/>
        </p:nvSpPr>
        <p:spPr>
          <a:xfrm>
            <a:off x="381995" y="3245230"/>
            <a:ext cx="1329070" cy="59533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709B805-021A-5142-A298-161C4ED7F187}"/>
                  </a:ext>
                </a:extLst>
              </p:cNvPr>
              <p:cNvSpPr txBox="1"/>
              <p:nvPr/>
            </p:nvSpPr>
            <p:spPr>
              <a:xfrm>
                <a:off x="327681" y="3281547"/>
                <a:ext cx="147758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Medida  Avaliada 1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00" b="1" i="1" smtClean="0">
                        <a:latin typeface="Cambria Math" panose="02040503050406030204" pitchFamily="18" charset="0"/>
                      </a:rPr>
                      <m:t>𝒂𝒎</m:t>
                    </m:r>
                  </m:oMath>
                </a14:m>
                <a:r>
                  <a:rPr lang="pt-BR" sz="1300" b="1" dirty="0"/>
                  <a:t>1</a:t>
                </a:r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709B805-021A-5142-A298-161C4ED7F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1" y="3281547"/>
                <a:ext cx="1477584" cy="492443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tângulo 88">
            <a:extLst>
              <a:ext uri="{FF2B5EF4-FFF2-40B4-BE49-F238E27FC236}">
                <a16:creationId xmlns:a16="http://schemas.microsoft.com/office/drawing/2014/main" id="{63866A73-E06B-D24D-8A57-8A427130E6FB}"/>
              </a:ext>
            </a:extLst>
          </p:cNvPr>
          <p:cNvSpPr/>
          <p:nvPr/>
        </p:nvSpPr>
        <p:spPr>
          <a:xfrm>
            <a:off x="1900128" y="1026140"/>
            <a:ext cx="1329070" cy="5953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5A47E8DF-5BE5-A445-888C-DB7171A268A7}"/>
                  </a:ext>
                </a:extLst>
              </p:cNvPr>
              <p:cNvSpPr txBox="1"/>
              <p:nvPr/>
            </p:nvSpPr>
            <p:spPr>
              <a:xfrm>
                <a:off x="2006875" y="1073583"/>
                <a:ext cx="1222964" cy="507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300" dirty="0"/>
                  <a:t>Característica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𝑸𝑪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t-BR" sz="1300" b="1" dirty="0"/>
              </a:p>
            </p:txBody>
          </p:sp>
        </mc:Choice>
        <mc:Fallback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5A47E8DF-5BE5-A445-888C-DB7171A2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875" y="1073583"/>
                <a:ext cx="1222964" cy="507575"/>
              </a:xfrm>
              <a:prstGeom prst="rect">
                <a:avLst/>
              </a:prstGeom>
              <a:blipFill>
                <a:blip r:embed="rId8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CC947811-08D7-6248-8DF5-F9B549C11A4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576996" y="2657997"/>
            <a:ext cx="10105" cy="6386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de Seta Reta 133">
            <a:extLst>
              <a:ext uri="{FF2B5EF4-FFF2-40B4-BE49-F238E27FC236}">
                <a16:creationId xmlns:a16="http://schemas.microsoft.com/office/drawing/2014/main" id="{4AA086D9-C5AC-5945-8CCF-A07EFB510C88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 flipH="1">
            <a:off x="1046530" y="1621470"/>
            <a:ext cx="1518133" cy="4722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BE2F804-57AC-8D47-B311-5331EC163D2A}"/>
              </a:ext>
            </a:extLst>
          </p:cNvPr>
          <p:cNvGrpSpPr/>
          <p:nvPr/>
        </p:nvGrpSpPr>
        <p:grpSpPr>
          <a:xfrm>
            <a:off x="3131918" y="48604"/>
            <a:ext cx="3518000" cy="570276"/>
            <a:chOff x="3131918" y="162904"/>
            <a:chExt cx="3518000" cy="570276"/>
          </a:xfrm>
        </p:grpSpPr>
        <p:sp>
          <p:nvSpPr>
            <p:cNvPr id="143" name="Retângulo 142">
              <a:extLst>
                <a:ext uri="{FF2B5EF4-FFF2-40B4-BE49-F238E27FC236}">
                  <a16:creationId xmlns:a16="http://schemas.microsoft.com/office/drawing/2014/main" id="{9557300F-83C4-3146-8CF5-C5F498802D27}"/>
                </a:ext>
              </a:extLst>
            </p:cNvPr>
            <p:cNvSpPr/>
            <p:nvPr/>
          </p:nvSpPr>
          <p:spPr>
            <a:xfrm>
              <a:off x="3131918" y="182643"/>
              <a:ext cx="3447266" cy="5505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>
              <a:extLst>
                <a:ext uri="{FF2B5EF4-FFF2-40B4-BE49-F238E27FC236}">
                  <a16:creationId xmlns:a16="http://schemas.microsoft.com/office/drawing/2014/main" id="{7C03710A-0177-4D47-876E-05610D4122EB}"/>
                </a:ext>
              </a:extLst>
            </p:cNvPr>
            <p:cNvSpPr/>
            <p:nvPr/>
          </p:nvSpPr>
          <p:spPr>
            <a:xfrm>
              <a:off x="3427917" y="162904"/>
              <a:ext cx="2009461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1500" b="1" dirty="0"/>
                <a:t>Configuração da </a:t>
              </a:r>
            </a:p>
            <a:p>
              <a:pPr algn="ctr"/>
              <a:r>
                <a:rPr lang="pt-BR" sz="1500" b="1" dirty="0"/>
                <a:t>Qualidade de Software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tângulo 47">
                  <a:extLst>
                    <a:ext uri="{FF2B5EF4-FFF2-40B4-BE49-F238E27FC236}">
                      <a16:creationId xmlns:a16="http://schemas.microsoft.com/office/drawing/2014/main" id="{34171C1B-43C6-E547-8323-0592D45FD9CE}"/>
                    </a:ext>
                  </a:extLst>
                </p:cNvPr>
                <p:cNvSpPr/>
                <p:nvPr/>
              </p:nvSpPr>
              <p:spPr>
                <a:xfrm>
                  <a:off x="5437214" y="283222"/>
                  <a:ext cx="1212704" cy="3622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pt-BR" sz="1600" b="1" dirty="0"/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600" b="1" i="1"/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1" i="1"/>
                            <m:t>𝒊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pt-BR" sz="1600" b="1" dirty="0">
                      <a:effectLst/>
                    </a:rPr>
                    <a:t> </a:t>
                  </a:r>
                  <a:endParaRPr lang="pt-BR" sz="1600" b="1" dirty="0"/>
                </a:p>
              </p:txBody>
            </p:sp>
          </mc:Choice>
          <mc:Fallback>
            <p:sp>
              <p:nvSpPr>
                <p:cNvPr id="48" name="Retângulo 47">
                  <a:extLst>
                    <a:ext uri="{FF2B5EF4-FFF2-40B4-BE49-F238E27FC236}">
                      <a16:creationId xmlns:a16="http://schemas.microsoft.com/office/drawing/2014/main" id="{34171C1B-43C6-E547-8323-0592D45FD9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214" y="283222"/>
                  <a:ext cx="1212704" cy="362279"/>
                </a:xfrm>
                <a:prstGeom prst="rect">
                  <a:avLst/>
                </a:prstGeom>
                <a:blipFill>
                  <a:blip r:embed="rId9"/>
                  <a:stretch>
                    <a:fillRect l="-1031" b="-1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711B1C-AE43-B945-9644-B49C91C9A75D}"/>
              </a:ext>
            </a:extLst>
          </p:cNvPr>
          <p:cNvCxnSpPr>
            <a:cxnSpLocks/>
            <a:stCxn id="143" idx="2"/>
            <a:endCxn id="89" idx="0"/>
          </p:cNvCxnSpPr>
          <p:nvPr/>
        </p:nvCxnSpPr>
        <p:spPr>
          <a:xfrm flipH="1">
            <a:off x="2564663" y="618880"/>
            <a:ext cx="2290888" cy="407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FFE330F-46FA-9D49-ACD6-2963DFE46F6C}"/>
              </a:ext>
            </a:extLst>
          </p:cNvPr>
          <p:cNvGrpSpPr/>
          <p:nvPr/>
        </p:nvGrpSpPr>
        <p:grpSpPr>
          <a:xfrm>
            <a:off x="1891195" y="2091549"/>
            <a:ext cx="1329070" cy="595330"/>
            <a:chOff x="930635" y="2692861"/>
            <a:chExt cx="1329070" cy="595330"/>
          </a:xfrm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7AA22A-A0A6-7945-A424-3BE4BF31CD73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19F5961C-D116-F241-96AF-08BA9F0295A8}"/>
                    </a:ext>
                  </a:extLst>
                </p:cNvPr>
                <p:cNvSpPr txBox="1"/>
                <p:nvPr/>
              </p:nvSpPr>
              <p:spPr>
                <a:xfrm>
                  <a:off x="1036886" y="2751734"/>
                  <a:ext cx="1159099" cy="507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/>
                    <a:t>SubCaract. 1.2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sz="1300" b="1" dirty="0"/>
                </a:p>
              </p:txBody>
            </p:sp>
          </mc:Choice>
          <mc:Fallback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19F5961C-D116-F241-96AF-08BA9F029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6" y="2751734"/>
                  <a:ext cx="1159099" cy="507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C5146F-BEEA-E54A-9CFF-7910157D3B5D}"/>
              </a:ext>
            </a:extLst>
          </p:cNvPr>
          <p:cNvGrpSpPr/>
          <p:nvPr/>
        </p:nvGrpSpPr>
        <p:grpSpPr>
          <a:xfrm>
            <a:off x="5684212" y="2096658"/>
            <a:ext cx="1329070" cy="595330"/>
            <a:chOff x="930635" y="2692861"/>
            <a:chExt cx="1329070" cy="595330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B818F4C0-E6DD-E746-9D35-7CD6379B7DAE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3B2F80EA-F9BD-6E46-9495-10C21DC0C5C5}"/>
                    </a:ext>
                  </a:extLst>
                </p:cNvPr>
                <p:cNvSpPr txBox="1"/>
                <p:nvPr/>
              </p:nvSpPr>
              <p:spPr>
                <a:xfrm>
                  <a:off x="1036885" y="2751734"/>
                  <a:ext cx="1159099" cy="502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/>
                    <a:t>SubCaract. 2.1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pt-BR" sz="1300" dirty="0"/>
                </a:p>
              </p:txBody>
            </p:sp>
          </mc:Choice>
          <mc:Fallback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3B2F80EA-F9BD-6E46-9495-10C21DC0C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5" y="2751734"/>
                  <a:ext cx="1159099" cy="502895"/>
                </a:xfrm>
                <a:prstGeom prst="rect">
                  <a:avLst/>
                </a:prstGeom>
                <a:blipFill>
                  <a:blip r:embed="rId11"/>
                  <a:stretch>
                    <a:fillRect l="-1099" t="-2500" b="-25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5A397C0F-88B0-784A-B608-D0D3B1606875}"/>
              </a:ext>
            </a:extLst>
          </p:cNvPr>
          <p:cNvSpPr/>
          <p:nvPr/>
        </p:nvSpPr>
        <p:spPr>
          <a:xfrm>
            <a:off x="3400396" y="2098978"/>
            <a:ext cx="1329070" cy="595330"/>
          </a:xfrm>
          <a:prstGeom prst="rect">
            <a:avLst/>
          </a:prstGeom>
          <a:solidFill>
            <a:srgbClr val="AAAAA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16196932-4832-F14F-904E-ABA64B9A9815}"/>
                  </a:ext>
                </a:extLst>
              </p:cNvPr>
              <p:cNvSpPr txBox="1"/>
              <p:nvPr/>
            </p:nvSpPr>
            <p:spPr>
              <a:xfrm>
                <a:off x="3506646" y="2157851"/>
                <a:ext cx="1159099" cy="507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SubCaract. 1.3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GB" sz="1300" b="1" i="1">
                              <a:latin typeface="Cambria Math" panose="02040503050406030204" pitchFamily="18" charset="0"/>
                            </a:rPr>
                            <m:t>𝑸𝑪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pt-BR" sz="1300" b="1" dirty="0"/>
              </a:p>
            </p:txBody>
          </p:sp>
        </mc:Choice>
        <mc:Fallback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16196932-4832-F14F-904E-ABA64B9A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646" y="2157851"/>
                <a:ext cx="1159099" cy="507575"/>
              </a:xfrm>
              <a:prstGeom prst="rect">
                <a:avLst/>
              </a:prstGeom>
              <a:blipFill>
                <a:blip r:embed="rId12"/>
                <a:stretch>
                  <a:fillRect l="-1099" r="-10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Agrupar 65">
            <a:extLst>
              <a:ext uri="{FF2B5EF4-FFF2-40B4-BE49-F238E27FC236}">
                <a16:creationId xmlns:a16="http://schemas.microsoft.com/office/drawing/2014/main" id="{70992864-375B-B545-9D97-B5DCF51A0A48}"/>
              </a:ext>
            </a:extLst>
          </p:cNvPr>
          <p:cNvGrpSpPr/>
          <p:nvPr/>
        </p:nvGrpSpPr>
        <p:grpSpPr>
          <a:xfrm>
            <a:off x="7265582" y="2106407"/>
            <a:ext cx="1329070" cy="595330"/>
            <a:chOff x="930635" y="2692861"/>
            <a:chExt cx="1329070" cy="595330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D1B3AB13-0984-174A-A40D-4A15A2992FD9}"/>
                </a:ext>
              </a:extLst>
            </p:cNvPr>
            <p:cNvSpPr/>
            <p:nvPr/>
          </p:nvSpPr>
          <p:spPr>
            <a:xfrm>
              <a:off x="930635" y="2692861"/>
              <a:ext cx="1329070" cy="595330"/>
            </a:xfrm>
            <a:prstGeom prst="rect">
              <a:avLst/>
            </a:prstGeom>
            <a:solidFill>
              <a:srgbClr val="AAAAAA"/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F3723F18-27F4-244A-8E8E-2AB30EEA5197}"/>
                    </a:ext>
                  </a:extLst>
                </p:cNvPr>
                <p:cNvSpPr txBox="1"/>
                <p:nvPr/>
              </p:nvSpPr>
              <p:spPr>
                <a:xfrm>
                  <a:off x="1036885" y="2751734"/>
                  <a:ext cx="1159100" cy="5075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pt-BR" sz="1300" dirty="0"/>
                    <a:t>SubCaract. 2.2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sz="1300" dirty="0"/>
                </a:p>
              </p:txBody>
            </p:sp>
          </mc:Choice>
          <mc:Fallback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F3723F18-27F4-244A-8E8E-2AB30EEA5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85" y="2751734"/>
                  <a:ext cx="1159100" cy="507575"/>
                </a:xfrm>
                <a:prstGeom prst="rect">
                  <a:avLst/>
                </a:prstGeom>
                <a:blipFill>
                  <a:blip r:embed="rId1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6E90EF74-0390-CF4E-BA83-695959468AD5}"/>
              </a:ext>
            </a:extLst>
          </p:cNvPr>
          <p:cNvGrpSpPr/>
          <p:nvPr/>
        </p:nvGrpSpPr>
        <p:grpSpPr>
          <a:xfrm>
            <a:off x="6348747" y="1026140"/>
            <a:ext cx="1329711" cy="595330"/>
            <a:chOff x="6730711" y="1311890"/>
            <a:chExt cx="1329711" cy="595330"/>
          </a:xfrm>
        </p:grpSpPr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48B694B0-19AD-B545-B768-B16EAAE1ED7B}"/>
                </a:ext>
              </a:extLst>
            </p:cNvPr>
            <p:cNvSpPr/>
            <p:nvPr/>
          </p:nvSpPr>
          <p:spPr>
            <a:xfrm>
              <a:off x="6730711" y="1311890"/>
              <a:ext cx="1329070" cy="5953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258D137A-50F9-5749-BB9B-9961B98A8C47}"/>
                    </a:ext>
                  </a:extLst>
                </p:cNvPr>
                <p:cNvSpPr txBox="1"/>
                <p:nvPr/>
              </p:nvSpPr>
              <p:spPr>
                <a:xfrm>
                  <a:off x="6837458" y="1359333"/>
                  <a:ext cx="1222964" cy="52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300" dirty="0"/>
                    <a:t>Característica 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GB" sz="1300" b="1" i="1">
                                <a:latin typeface="Cambria Math" panose="02040503050406030204" pitchFamily="18" charset="0"/>
                              </a:rPr>
                              <m:t>𝑸𝑪</m:t>
                            </m:r>
                            <m:r>
                              <a:rPr lang="en-US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pt-BR" sz="1300" b="1" dirty="0"/>
                </a:p>
              </p:txBody>
            </p:sp>
          </mc:Choice>
          <mc:Fallback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258D137A-50F9-5749-BB9B-9961B98A8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458" y="1359333"/>
                  <a:ext cx="1222964" cy="52309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Retângulo 76">
            <a:extLst>
              <a:ext uri="{FF2B5EF4-FFF2-40B4-BE49-F238E27FC236}">
                <a16:creationId xmlns:a16="http://schemas.microsoft.com/office/drawing/2014/main" id="{8C57AAB4-13ED-C74F-AA26-E00A40206E2A}"/>
              </a:ext>
            </a:extLst>
          </p:cNvPr>
          <p:cNvSpPr/>
          <p:nvPr/>
        </p:nvSpPr>
        <p:spPr>
          <a:xfrm>
            <a:off x="1891195" y="3260357"/>
            <a:ext cx="1329070" cy="59533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9436FDFB-1F77-FB4B-9090-EDDD158CFA68}"/>
              </a:ext>
            </a:extLst>
          </p:cNvPr>
          <p:cNvCxnSpPr>
            <a:cxnSpLocks/>
            <a:stCxn id="89" idx="2"/>
            <a:endCxn id="55" idx="0"/>
          </p:cNvCxnSpPr>
          <p:nvPr/>
        </p:nvCxnSpPr>
        <p:spPr>
          <a:xfrm flipH="1">
            <a:off x="2555730" y="1621470"/>
            <a:ext cx="8933" cy="470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BE9D31-7E73-AA47-A0E5-B4A851260787}"/>
              </a:ext>
            </a:extLst>
          </p:cNvPr>
          <p:cNvCxnSpPr>
            <a:cxnSpLocks/>
            <a:stCxn id="89" idx="2"/>
            <a:endCxn id="64" idx="0"/>
          </p:cNvCxnSpPr>
          <p:nvPr/>
        </p:nvCxnSpPr>
        <p:spPr>
          <a:xfrm>
            <a:off x="2564663" y="1621470"/>
            <a:ext cx="1500268" cy="4775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tângulo 91">
            <a:extLst>
              <a:ext uri="{FF2B5EF4-FFF2-40B4-BE49-F238E27FC236}">
                <a16:creationId xmlns:a16="http://schemas.microsoft.com/office/drawing/2014/main" id="{6E66B807-AC5E-2943-AF56-BE604AB3D533}"/>
              </a:ext>
            </a:extLst>
          </p:cNvPr>
          <p:cNvSpPr/>
          <p:nvPr/>
        </p:nvSpPr>
        <p:spPr>
          <a:xfrm>
            <a:off x="5684212" y="3230103"/>
            <a:ext cx="1329070" cy="59533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4BBDC57D-96D2-994E-92C1-47E8F4C70BA5}"/>
              </a:ext>
            </a:extLst>
          </p:cNvPr>
          <p:cNvCxnSpPr>
            <a:cxnSpLocks/>
            <a:stCxn id="55" idx="2"/>
            <a:endCxn id="8" idx="0"/>
          </p:cNvCxnSpPr>
          <p:nvPr/>
        </p:nvCxnSpPr>
        <p:spPr>
          <a:xfrm flipH="1">
            <a:off x="1046530" y="2686879"/>
            <a:ext cx="1509200" cy="5583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tângulo 95">
            <a:extLst>
              <a:ext uri="{FF2B5EF4-FFF2-40B4-BE49-F238E27FC236}">
                <a16:creationId xmlns:a16="http://schemas.microsoft.com/office/drawing/2014/main" id="{706E4F53-6667-7849-A769-089B20F6415E}"/>
              </a:ext>
            </a:extLst>
          </p:cNvPr>
          <p:cNvSpPr/>
          <p:nvPr/>
        </p:nvSpPr>
        <p:spPr>
          <a:xfrm>
            <a:off x="357539" y="5498176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32D6D611-B28D-0B47-B55C-EBA20BE5B1BF}"/>
              </a:ext>
            </a:extLst>
          </p:cNvPr>
          <p:cNvSpPr txBox="1"/>
          <p:nvPr/>
        </p:nvSpPr>
        <p:spPr>
          <a:xfrm>
            <a:off x="636054" y="5534493"/>
            <a:ext cx="834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1</a:t>
            </a:r>
          </a:p>
          <a:p>
            <a:pPr algn="ctr"/>
            <a:r>
              <a:rPr lang="pt-BR" sz="1300" b="1" dirty="0"/>
              <a:t>m1</a:t>
            </a:r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9DD13C9B-8DB0-9D45-962A-214F690F9823}"/>
              </a:ext>
            </a:extLst>
          </p:cNvPr>
          <p:cNvSpPr/>
          <p:nvPr/>
        </p:nvSpPr>
        <p:spPr>
          <a:xfrm>
            <a:off x="1912005" y="5515126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1EFA8718-AFAD-0546-808F-4C1E52700A2E}"/>
              </a:ext>
            </a:extLst>
          </p:cNvPr>
          <p:cNvSpPr txBox="1"/>
          <p:nvPr/>
        </p:nvSpPr>
        <p:spPr>
          <a:xfrm>
            <a:off x="2190520" y="5551443"/>
            <a:ext cx="8347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2</a:t>
            </a:r>
          </a:p>
          <a:p>
            <a:pPr algn="ctr"/>
            <a:r>
              <a:rPr lang="pt-BR" sz="1300" b="1" dirty="0"/>
              <a:t>m2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D9C140A7-44D4-C64C-98D4-69959BA9385A}"/>
              </a:ext>
            </a:extLst>
          </p:cNvPr>
          <p:cNvSpPr/>
          <p:nvPr/>
        </p:nvSpPr>
        <p:spPr>
          <a:xfrm>
            <a:off x="3466471" y="5528488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39C879F3-FE59-374E-B443-85B3CFBF8857}"/>
              </a:ext>
            </a:extLst>
          </p:cNvPr>
          <p:cNvSpPr txBox="1"/>
          <p:nvPr/>
        </p:nvSpPr>
        <p:spPr>
          <a:xfrm>
            <a:off x="3744987" y="5564805"/>
            <a:ext cx="834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3</a:t>
            </a:r>
          </a:p>
          <a:p>
            <a:pPr algn="ctr"/>
            <a:r>
              <a:rPr lang="pt-BR" sz="1300" b="1" dirty="0"/>
              <a:t>m3</a:t>
            </a:r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6137DD7E-FD75-4E47-932D-098F6788CE13}"/>
              </a:ext>
            </a:extLst>
          </p:cNvPr>
          <p:cNvSpPr/>
          <p:nvPr/>
        </p:nvSpPr>
        <p:spPr>
          <a:xfrm>
            <a:off x="5020937" y="5528488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AD4C8BB2-73D6-3546-B0C7-49C385BC5742}"/>
              </a:ext>
            </a:extLst>
          </p:cNvPr>
          <p:cNvSpPr txBox="1"/>
          <p:nvPr/>
        </p:nvSpPr>
        <p:spPr>
          <a:xfrm>
            <a:off x="5299452" y="5564805"/>
            <a:ext cx="834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4</a:t>
            </a:r>
          </a:p>
          <a:p>
            <a:pPr algn="ctr"/>
            <a:r>
              <a:rPr lang="pt-BR" sz="1300" b="1" dirty="0"/>
              <a:t>m4</a:t>
            </a:r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34956D78-5237-184F-8105-C8E04E95EF9A}"/>
              </a:ext>
            </a:extLst>
          </p:cNvPr>
          <p:cNvSpPr/>
          <p:nvPr/>
        </p:nvSpPr>
        <p:spPr>
          <a:xfrm>
            <a:off x="6575402" y="5535274"/>
            <a:ext cx="1329070" cy="59533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FD54592D-D4F9-0B4A-A14C-7993A62EBC44}"/>
              </a:ext>
            </a:extLst>
          </p:cNvPr>
          <p:cNvSpPr txBox="1"/>
          <p:nvPr/>
        </p:nvSpPr>
        <p:spPr>
          <a:xfrm>
            <a:off x="6853917" y="5571591"/>
            <a:ext cx="834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00" dirty="0"/>
              <a:t>Métrica 5</a:t>
            </a:r>
          </a:p>
          <a:p>
            <a:pPr algn="ctr"/>
            <a:r>
              <a:rPr lang="pt-BR" sz="1300" b="1" dirty="0"/>
              <a:t>m5</a:t>
            </a:r>
          </a:p>
        </p:txBody>
      </p:sp>
      <p:cxnSp>
        <p:nvCxnSpPr>
          <p:cNvPr id="121" name="Conector de Seta Reta 120">
            <a:extLst>
              <a:ext uri="{FF2B5EF4-FFF2-40B4-BE49-F238E27FC236}">
                <a16:creationId xmlns:a16="http://schemas.microsoft.com/office/drawing/2014/main" id="{9E7CEB9C-3B80-EB47-ABC8-244E6149C4AF}"/>
              </a:ext>
            </a:extLst>
          </p:cNvPr>
          <p:cNvCxnSpPr>
            <a:cxnSpLocks/>
            <a:stCxn id="98" idx="2"/>
            <a:endCxn id="97" idx="0"/>
          </p:cNvCxnSpPr>
          <p:nvPr/>
        </p:nvCxnSpPr>
        <p:spPr>
          <a:xfrm>
            <a:off x="1046531" y="4914297"/>
            <a:ext cx="6913" cy="620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>
            <a:extLst>
              <a:ext uri="{FF2B5EF4-FFF2-40B4-BE49-F238E27FC236}">
                <a16:creationId xmlns:a16="http://schemas.microsoft.com/office/drawing/2014/main" id="{3D179561-447D-084C-B528-EBF8C032C1A0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>
            <a:off x="1046531" y="4914297"/>
            <a:ext cx="1530009" cy="6008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4B3C5B54-9108-CE4A-A626-DAB6634D164B}"/>
              </a:ext>
            </a:extLst>
          </p:cNvPr>
          <p:cNvCxnSpPr>
            <a:cxnSpLocks/>
            <a:stCxn id="136" idx="2"/>
            <a:endCxn id="101" idx="0"/>
          </p:cNvCxnSpPr>
          <p:nvPr/>
        </p:nvCxnSpPr>
        <p:spPr>
          <a:xfrm flipH="1">
            <a:off x="2607910" y="4916402"/>
            <a:ext cx="362893" cy="6350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de Seta Reta 125">
            <a:extLst>
              <a:ext uri="{FF2B5EF4-FFF2-40B4-BE49-F238E27FC236}">
                <a16:creationId xmlns:a16="http://schemas.microsoft.com/office/drawing/2014/main" id="{BE9E26C6-5352-5348-B291-254FE412362E}"/>
              </a:ext>
            </a:extLst>
          </p:cNvPr>
          <p:cNvCxnSpPr>
            <a:cxnSpLocks/>
            <a:stCxn id="136" idx="2"/>
            <a:endCxn id="104" idx="0"/>
          </p:cNvCxnSpPr>
          <p:nvPr/>
        </p:nvCxnSpPr>
        <p:spPr>
          <a:xfrm>
            <a:off x="2970803" y="4916402"/>
            <a:ext cx="1191574" cy="648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de Seta Reta 127">
            <a:extLst>
              <a:ext uri="{FF2B5EF4-FFF2-40B4-BE49-F238E27FC236}">
                <a16:creationId xmlns:a16="http://schemas.microsoft.com/office/drawing/2014/main" id="{B5E30732-DF32-FF4E-86AE-5C24366DB442}"/>
              </a:ext>
            </a:extLst>
          </p:cNvPr>
          <p:cNvCxnSpPr>
            <a:cxnSpLocks/>
            <a:stCxn id="136" idx="2"/>
            <a:endCxn id="115" idx="0"/>
          </p:cNvCxnSpPr>
          <p:nvPr/>
        </p:nvCxnSpPr>
        <p:spPr>
          <a:xfrm>
            <a:off x="2970803" y="4916402"/>
            <a:ext cx="2714669" cy="612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48BC2D80-49C2-9B4C-A4EB-D849AC1AF756}"/>
              </a:ext>
            </a:extLst>
          </p:cNvPr>
          <p:cNvCxnSpPr>
            <a:cxnSpLocks/>
            <a:stCxn id="142" idx="2"/>
            <a:endCxn id="115" idx="0"/>
          </p:cNvCxnSpPr>
          <p:nvPr/>
        </p:nvCxnSpPr>
        <p:spPr>
          <a:xfrm flipH="1">
            <a:off x="5685472" y="4918277"/>
            <a:ext cx="665695" cy="6102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58CDE1B4-2F3D-7C42-BB68-052C1F8C0703}"/>
              </a:ext>
            </a:extLst>
          </p:cNvPr>
          <p:cNvCxnSpPr>
            <a:cxnSpLocks/>
            <a:stCxn id="142" idx="2"/>
            <a:endCxn id="119" idx="0"/>
          </p:cNvCxnSpPr>
          <p:nvPr/>
        </p:nvCxnSpPr>
        <p:spPr>
          <a:xfrm>
            <a:off x="6351167" y="4918277"/>
            <a:ext cx="888770" cy="6169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de Seta Reta 138">
            <a:extLst>
              <a:ext uri="{FF2B5EF4-FFF2-40B4-BE49-F238E27FC236}">
                <a16:creationId xmlns:a16="http://schemas.microsoft.com/office/drawing/2014/main" id="{3D9B4B9D-EC8D-1547-AE9C-A6D6D07FBB5F}"/>
              </a:ext>
            </a:extLst>
          </p:cNvPr>
          <p:cNvCxnSpPr>
            <a:cxnSpLocks/>
            <a:stCxn id="143" idx="2"/>
            <a:endCxn id="73" idx="0"/>
          </p:cNvCxnSpPr>
          <p:nvPr/>
        </p:nvCxnSpPr>
        <p:spPr>
          <a:xfrm>
            <a:off x="4855551" y="618880"/>
            <a:ext cx="2157731" cy="407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2A5F132A-AE7A-324A-9455-967ACC8B5A2F}"/>
              </a:ext>
            </a:extLst>
          </p:cNvPr>
          <p:cNvSpPr/>
          <p:nvPr/>
        </p:nvSpPr>
        <p:spPr>
          <a:xfrm>
            <a:off x="3843698" y="3158463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43F9587F-7185-EE40-A1CA-EBD477694D15}"/>
              </a:ext>
            </a:extLst>
          </p:cNvPr>
          <p:cNvSpPr/>
          <p:nvPr/>
        </p:nvSpPr>
        <p:spPr>
          <a:xfrm>
            <a:off x="7721991" y="3150765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52" name="Conector de Seta Reta 151">
            <a:extLst>
              <a:ext uri="{FF2B5EF4-FFF2-40B4-BE49-F238E27FC236}">
                <a16:creationId xmlns:a16="http://schemas.microsoft.com/office/drawing/2014/main" id="{8F366983-1A0E-2B4D-A6D9-D8811185F1AF}"/>
              </a:ext>
            </a:extLst>
          </p:cNvPr>
          <p:cNvCxnSpPr>
            <a:cxnSpLocks/>
            <a:stCxn id="61" idx="2"/>
            <a:endCxn id="92" idx="0"/>
          </p:cNvCxnSpPr>
          <p:nvPr/>
        </p:nvCxnSpPr>
        <p:spPr>
          <a:xfrm>
            <a:off x="6348747" y="2691988"/>
            <a:ext cx="0" cy="5381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0D5D65CB-36B3-774B-8C48-919C8F5D5D41}"/>
              </a:ext>
            </a:extLst>
          </p:cNvPr>
          <p:cNvSpPr/>
          <p:nvPr/>
        </p:nvSpPr>
        <p:spPr>
          <a:xfrm>
            <a:off x="4817522" y="2096689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60" name="Conector de Seta Reta 159">
            <a:extLst>
              <a:ext uri="{FF2B5EF4-FFF2-40B4-BE49-F238E27FC236}">
                <a16:creationId xmlns:a16="http://schemas.microsoft.com/office/drawing/2014/main" id="{4865E7EC-2947-EC4F-866E-66EB97EA3C83}"/>
              </a:ext>
            </a:extLst>
          </p:cNvPr>
          <p:cNvCxnSpPr>
            <a:cxnSpLocks/>
            <a:stCxn id="73" idx="2"/>
            <a:endCxn id="61" idx="0"/>
          </p:cNvCxnSpPr>
          <p:nvPr/>
        </p:nvCxnSpPr>
        <p:spPr>
          <a:xfrm flipH="1">
            <a:off x="6348747" y="1621470"/>
            <a:ext cx="664535" cy="475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de Seta Reta 160">
            <a:extLst>
              <a:ext uri="{FF2B5EF4-FFF2-40B4-BE49-F238E27FC236}">
                <a16:creationId xmlns:a16="http://schemas.microsoft.com/office/drawing/2014/main" id="{132AF3A0-04D4-F84F-A4F4-83383AE861CB}"/>
              </a:ext>
            </a:extLst>
          </p:cNvPr>
          <p:cNvCxnSpPr>
            <a:cxnSpLocks/>
            <a:stCxn id="73" idx="2"/>
            <a:endCxn id="68" idx="0"/>
          </p:cNvCxnSpPr>
          <p:nvPr/>
        </p:nvCxnSpPr>
        <p:spPr>
          <a:xfrm>
            <a:off x="7013282" y="1621470"/>
            <a:ext cx="916835" cy="4849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etângulo 166">
            <a:extLst>
              <a:ext uri="{FF2B5EF4-FFF2-40B4-BE49-F238E27FC236}">
                <a16:creationId xmlns:a16="http://schemas.microsoft.com/office/drawing/2014/main" id="{35825600-56EA-A74E-9C9D-07FCFDD212A6}"/>
              </a:ext>
            </a:extLst>
          </p:cNvPr>
          <p:cNvSpPr/>
          <p:nvPr/>
        </p:nvSpPr>
        <p:spPr>
          <a:xfrm>
            <a:off x="8024417" y="5544246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69" name="Retângulo 168">
            <a:extLst>
              <a:ext uri="{FF2B5EF4-FFF2-40B4-BE49-F238E27FC236}">
                <a16:creationId xmlns:a16="http://schemas.microsoft.com/office/drawing/2014/main" id="{CA12E03C-A87C-CB44-ACC2-3BC977649150}"/>
              </a:ext>
            </a:extLst>
          </p:cNvPr>
          <p:cNvSpPr/>
          <p:nvPr/>
        </p:nvSpPr>
        <p:spPr>
          <a:xfrm>
            <a:off x="8101233" y="896529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70" name="Retângulo 169">
            <a:extLst>
              <a:ext uri="{FF2B5EF4-FFF2-40B4-BE49-F238E27FC236}">
                <a16:creationId xmlns:a16="http://schemas.microsoft.com/office/drawing/2014/main" id="{D5062140-27FF-9049-A8F0-F145DDB30A52}"/>
              </a:ext>
            </a:extLst>
          </p:cNvPr>
          <p:cNvSpPr/>
          <p:nvPr/>
        </p:nvSpPr>
        <p:spPr>
          <a:xfrm>
            <a:off x="8658438" y="2091549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72" name="Conector de Seta Reta 171">
            <a:extLst>
              <a:ext uri="{FF2B5EF4-FFF2-40B4-BE49-F238E27FC236}">
                <a16:creationId xmlns:a16="http://schemas.microsoft.com/office/drawing/2014/main" id="{29A1191E-5C16-C04C-939D-89250D366939}"/>
              </a:ext>
            </a:extLst>
          </p:cNvPr>
          <p:cNvCxnSpPr>
            <a:cxnSpLocks/>
            <a:stCxn id="84" idx="2"/>
            <a:endCxn id="185" idx="0"/>
          </p:cNvCxnSpPr>
          <p:nvPr/>
        </p:nvCxnSpPr>
        <p:spPr>
          <a:xfrm>
            <a:off x="1046530" y="2689090"/>
            <a:ext cx="3018401" cy="5487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Retângulo 184">
            <a:extLst>
              <a:ext uri="{FF2B5EF4-FFF2-40B4-BE49-F238E27FC236}">
                <a16:creationId xmlns:a16="http://schemas.microsoft.com/office/drawing/2014/main" id="{075E1ED8-ACF8-8247-96A1-3B522F963BEE}"/>
              </a:ext>
            </a:extLst>
          </p:cNvPr>
          <p:cNvSpPr/>
          <p:nvPr/>
        </p:nvSpPr>
        <p:spPr>
          <a:xfrm>
            <a:off x="3400396" y="3237864"/>
            <a:ext cx="1329070" cy="59533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4700BE3D-2F8D-2742-8ADB-6FB841C764B8}"/>
              </a:ext>
            </a:extLst>
          </p:cNvPr>
          <p:cNvSpPr/>
          <p:nvPr/>
        </p:nvSpPr>
        <p:spPr>
          <a:xfrm>
            <a:off x="4858985" y="325818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91" name="Conector de Seta Reta 190">
            <a:extLst>
              <a:ext uri="{FF2B5EF4-FFF2-40B4-BE49-F238E27FC236}">
                <a16:creationId xmlns:a16="http://schemas.microsoft.com/office/drawing/2014/main" id="{D57B70E2-08B1-6F44-8175-B2F411816434}"/>
              </a:ext>
            </a:extLst>
          </p:cNvPr>
          <p:cNvCxnSpPr>
            <a:cxnSpLocks/>
            <a:stCxn id="64" idx="2"/>
            <a:endCxn id="92" idx="0"/>
          </p:cNvCxnSpPr>
          <p:nvPr/>
        </p:nvCxnSpPr>
        <p:spPr>
          <a:xfrm>
            <a:off x="4064931" y="2694308"/>
            <a:ext cx="2283816" cy="535795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BFD09215-4D31-6540-8992-B787258E3C3A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2587101" y="2694308"/>
            <a:ext cx="1477830" cy="60236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de Seta Reta 197">
            <a:extLst>
              <a:ext uri="{FF2B5EF4-FFF2-40B4-BE49-F238E27FC236}">
                <a16:creationId xmlns:a16="http://schemas.microsoft.com/office/drawing/2014/main" id="{5C47DFD3-9805-F243-A2E2-16242AAB1AB9}"/>
              </a:ext>
            </a:extLst>
          </p:cNvPr>
          <p:cNvCxnSpPr>
            <a:cxnSpLocks/>
            <a:stCxn id="64" idx="2"/>
            <a:endCxn id="185" idx="0"/>
          </p:cNvCxnSpPr>
          <p:nvPr/>
        </p:nvCxnSpPr>
        <p:spPr>
          <a:xfrm>
            <a:off x="4064931" y="2694308"/>
            <a:ext cx="0" cy="54355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de Seta Reta 200">
            <a:extLst>
              <a:ext uri="{FF2B5EF4-FFF2-40B4-BE49-F238E27FC236}">
                <a16:creationId xmlns:a16="http://schemas.microsoft.com/office/drawing/2014/main" id="{8DD3EF6C-6239-8C42-AEA7-809EF459E48F}"/>
              </a:ext>
            </a:extLst>
          </p:cNvPr>
          <p:cNvCxnSpPr>
            <a:cxnSpLocks/>
            <a:stCxn id="68" idx="2"/>
            <a:endCxn id="185" idx="0"/>
          </p:cNvCxnSpPr>
          <p:nvPr/>
        </p:nvCxnSpPr>
        <p:spPr>
          <a:xfrm flipH="1">
            <a:off x="4064931" y="2701737"/>
            <a:ext cx="3865186" cy="5361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de Seta Reta 205">
            <a:extLst>
              <a:ext uri="{FF2B5EF4-FFF2-40B4-BE49-F238E27FC236}">
                <a16:creationId xmlns:a16="http://schemas.microsoft.com/office/drawing/2014/main" id="{99C9D06E-6437-7047-B323-0E88C365A99F}"/>
              </a:ext>
            </a:extLst>
          </p:cNvPr>
          <p:cNvCxnSpPr>
            <a:cxnSpLocks/>
            <a:stCxn id="68" idx="2"/>
            <a:endCxn id="92" idx="0"/>
          </p:cNvCxnSpPr>
          <p:nvPr/>
        </p:nvCxnSpPr>
        <p:spPr>
          <a:xfrm flipH="1">
            <a:off x="6348747" y="2701737"/>
            <a:ext cx="1581370" cy="52836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877E4ACD-638D-A54D-8FC3-4852FA7E82A9}"/>
                  </a:ext>
                </a:extLst>
              </p:cNvPr>
              <p:cNvSpPr txBox="1"/>
              <p:nvPr/>
            </p:nvSpPr>
            <p:spPr>
              <a:xfrm>
                <a:off x="1838226" y="3283512"/>
                <a:ext cx="147758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Medida  Avaliada 2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00" b="1" i="1" smtClean="0">
                        <a:latin typeface="Cambria Math" panose="02040503050406030204" pitchFamily="18" charset="0"/>
                      </a:rPr>
                      <m:t>𝒂𝒎</m:t>
                    </m:r>
                  </m:oMath>
                </a14:m>
                <a:r>
                  <a:rPr lang="pt-BR" sz="1300" b="1" dirty="0"/>
                  <a:t>2</a:t>
                </a:r>
              </a:p>
            </p:txBody>
          </p:sp>
        </mc:Choice>
        <mc:Fallback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877E4ACD-638D-A54D-8FC3-4852FA7E8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26" y="3283512"/>
                <a:ext cx="1477584" cy="492443"/>
              </a:xfrm>
              <a:prstGeom prst="rect">
                <a:avLst/>
              </a:prstGeom>
              <a:blipFill>
                <a:blip r:embed="rId15"/>
                <a:stretch>
                  <a:fillRect t="-2564" b="-102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AE02C2E7-CE0B-3C47-BFBB-B5158601F803}"/>
                  </a:ext>
                </a:extLst>
              </p:cNvPr>
              <p:cNvSpPr txBox="1"/>
              <p:nvPr/>
            </p:nvSpPr>
            <p:spPr>
              <a:xfrm>
                <a:off x="3325144" y="3262893"/>
                <a:ext cx="147758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Medida  Avaliada 3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00" b="1" i="1" smtClean="0">
                        <a:latin typeface="Cambria Math" panose="02040503050406030204" pitchFamily="18" charset="0"/>
                      </a:rPr>
                      <m:t>𝒂𝒎</m:t>
                    </m:r>
                  </m:oMath>
                </a14:m>
                <a:r>
                  <a:rPr lang="pt-BR" sz="1300" b="1" dirty="0"/>
                  <a:t>3</a:t>
                </a:r>
              </a:p>
            </p:txBody>
          </p:sp>
        </mc:Choice>
        <mc:Fallback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AE02C2E7-CE0B-3C47-BFBB-B5158601F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44" y="3262893"/>
                <a:ext cx="1477584" cy="492443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1B06F24-91DF-F646-97E1-4660A46C7A5F}"/>
                  </a:ext>
                </a:extLst>
              </p:cNvPr>
              <p:cNvSpPr txBox="1"/>
              <p:nvPr/>
            </p:nvSpPr>
            <p:spPr>
              <a:xfrm>
                <a:off x="5639025" y="3298381"/>
                <a:ext cx="143911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300" dirty="0"/>
                  <a:t>Medida Avaliada 4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00" b="1" i="1" smtClean="0">
                        <a:latin typeface="Cambria Math" panose="02040503050406030204" pitchFamily="18" charset="0"/>
                      </a:rPr>
                      <m:t>𝒂𝒎</m:t>
                    </m:r>
                  </m:oMath>
                </a14:m>
                <a:r>
                  <a:rPr lang="pt-BR" sz="1300" b="1" dirty="0"/>
                  <a:t>4</a:t>
                </a:r>
              </a:p>
            </p:txBody>
          </p:sp>
        </mc:Choice>
        <mc:Fallback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1B06F24-91DF-F646-97E1-4660A46C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25" y="3298381"/>
                <a:ext cx="1439112" cy="492443"/>
              </a:xfrm>
              <a:prstGeom prst="rect">
                <a:avLst/>
              </a:prstGeom>
              <a:blipFill>
                <a:blip r:embed="rId17"/>
                <a:stretch>
                  <a:fillRect l="-885" b="-102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tângulo 97">
            <a:extLst>
              <a:ext uri="{FF2B5EF4-FFF2-40B4-BE49-F238E27FC236}">
                <a16:creationId xmlns:a16="http://schemas.microsoft.com/office/drawing/2014/main" id="{2A63477F-3F35-1B44-87CB-C85712D56C97}"/>
              </a:ext>
            </a:extLst>
          </p:cNvPr>
          <p:cNvSpPr/>
          <p:nvPr/>
        </p:nvSpPr>
        <p:spPr>
          <a:xfrm>
            <a:off x="162034" y="4193948"/>
            <a:ext cx="1768993" cy="72034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59666A4F-14C7-DC43-9D12-EC17208E269E}"/>
              </a:ext>
            </a:extLst>
          </p:cNvPr>
          <p:cNvSpPr/>
          <p:nvPr/>
        </p:nvSpPr>
        <p:spPr>
          <a:xfrm>
            <a:off x="4218905" y="4202501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7D448D3E-3697-164A-95B0-D81F7DC90214}"/>
              </a:ext>
            </a:extLst>
          </p:cNvPr>
          <p:cNvSpPr/>
          <p:nvPr/>
        </p:nvSpPr>
        <p:spPr>
          <a:xfrm>
            <a:off x="2086306" y="4196053"/>
            <a:ext cx="1768993" cy="720349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5CC4E1C8-987C-4E4C-A5E5-5B74266C4CF9}"/>
              </a:ext>
            </a:extLst>
          </p:cNvPr>
          <p:cNvSpPr/>
          <p:nvPr/>
        </p:nvSpPr>
        <p:spPr>
          <a:xfrm>
            <a:off x="7722945" y="4160671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...</a:t>
            </a:r>
          </a:p>
        </p:txBody>
      </p:sp>
      <p:cxnSp>
        <p:nvCxnSpPr>
          <p:cNvPr id="147" name="Conector de Seta Reta 146">
            <a:extLst>
              <a:ext uri="{FF2B5EF4-FFF2-40B4-BE49-F238E27FC236}">
                <a16:creationId xmlns:a16="http://schemas.microsoft.com/office/drawing/2014/main" id="{6B9C5FC3-F150-FA46-9BE6-D26CE78AB1DD}"/>
              </a:ext>
            </a:extLst>
          </p:cNvPr>
          <p:cNvCxnSpPr>
            <a:cxnSpLocks/>
            <a:stCxn id="8" idx="2"/>
            <a:endCxn id="98" idx="0"/>
          </p:cNvCxnSpPr>
          <p:nvPr/>
        </p:nvCxnSpPr>
        <p:spPr>
          <a:xfrm>
            <a:off x="1046530" y="3840560"/>
            <a:ext cx="1" cy="353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de Seta Reta 147">
            <a:extLst>
              <a:ext uri="{FF2B5EF4-FFF2-40B4-BE49-F238E27FC236}">
                <a16:creationId xmlns:a16="http://schemas.microsoft.com/office/drawing/2014/main" id="{12BB2E1B-346C-CA41-9BAE-4FD8CCA2FC22}"/>
              </a:ext>
            </a:extLst>
          </p:cNvPr>
          <p:cNvCxnSpPr>
            <a:cxnSpLocks/>
            <a:stCxn id="77" idx="2"/>
            <a:endCxn id="136" idx="0"/>
          </p:cNvCxnSpPr>
          <p:nvPr/>
        </p:nvCxnSpPr>
        <p:spPr>
          <a:xfrm>
            <a:off x="2555730" y="3855687"/>
            <a:ext cx="415073" cy="3403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de Seta Reta 150">
            <a:extLst>
              <a:ext uri="{FF2B5EF4-FFF2-40B4-BE49-F238E27FC236}">
                <a16:creationId xmlns:a16="http://schemas.microsoft.com/office/drawing/2014/main" id="{87746405-214E-5B4D-A360-3CA24E420925}"/>
              </a:ext>
            </a:extLst>
          </p:cNvPr>
          <p:cNvCxnSpPr>
            <a:cxnSpLocks/>
            <a:stCxn id="92" idx="2"/>
            <a:endCxn id="142" idx="0"/>
          </p:cNvCxnSpPr>
          <p:nvPr/>
        </p:nvCxnSpPr>
        <p:spPr>
          <a:xfrm>
            <a:off x="6348747" y="3825433"/>
            <a:ext cx="2420" cy="372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392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1C9D552-35F9-AD42-9ADC-E407F83BE925}"/>
              </a:ext>
            </a:extLst>
          </p:cNvPr>
          <p:cNvSpPr/>
          <p:nvPr/>
        </p:nvSpPr>
        <p:spPr>
          <a:xfrm>
            <a:off x="157443" y="238869"/>
            <a:ext cx="873882" cy="2407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Tensor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AE19C48-3266-B84F-BD36-151844890713}"/>
              </a:ext>
            </a:extLst>
          </p:cNvPr>
          <p:cNvSpPr/>
          <p:nvPr/>
        </p:nvSpPr>
        <p:spPr>
          <a:xfrm>
            <a:off x="157443" y="536342"/>
            <a:ext cx="873882" cy="240790"/>
          </a:xfrm>
          <a:prstGeom prst="rect">
            <a:avLst/>
          </a:prstGeom>
          <a:solidFill>
            <a:srgbClr val="AAA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Tensor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826199-247E-C64A-85F0-057CB359A5CB}"/>
              </a:ext>
            </a:extLst>
          </p:cNvPr>
          <p:cNvSpPr/>
          <p:nvPr/>
        </p:nvSpPr>
        <p:spPr>
          <a:xfrm>
            <a:off x="157443" y="844448"/>
            <a:ext cx="873882" cy="2407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Escalar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405AE60-CDC9-BB43-A38A-C91C6FC7755A}"/>
              </a:ext>
            </a:extLst>
          </p:cNvPr>
          <p:cNvSpPr/>
          <p:nvPr/>
        </p:nvSpPr>
        <p:spPr>
          <a:xfrm>
            <a:off x="31546" y="29926"/>
            <a:ext cx="1106424" cy="17704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79ECCD-7E53-6248-9A7A-A96FFC5A1B46}"/>
              </a:ext>
            </a:extLst>
          </p:cNvPr>
          <p:cNvSpPr txBox="1"/>
          <p:nvPr/>
        </p:nvSpPr>
        <p:spPr>
          <a:xfrm>
            <a:off x="229297" y="-99946"/>
            <a:ext cx="69762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Legenda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7617F0A-0FB1-194B-A857-3EA6DEC9410B}"/>
              </a:ext>
            </a:extLst>
          </p:cNvPr>
          <p:cNvSpPr/>
          <p:nvPr/>
        </p:nvSpPr>
        <p:spPr>
          <a:xfrm>
            <a:off x="158598" y="1148631"/>
            <a:ext cx="873882" cy="2407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Dado (bruto)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A59276-50EB-FC4B-AF50-BCB729211F30}"/>
              </a:ext>
            </a:extLst>
          </p:cNvPr>
          <p:cNvSpPr/>
          <p:nvPr/>
        </p:nvSpPr>
        <p:spPr>
          <a:xfrm>
            <a:off x="139431" y="1448294"/>
            <a:ext cx="873882" cy="2407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Função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49AB9B9-AC35-CA48-BA15-39F2B375AE4D}"/>
              </a:ext>
            </a:extLst>
          </p:cNvPr>
          <p:cNvGrpSpPr/>
          <p:nvPr/>
        </p:nvGrpSpPr>
        <p:grpSpPr>
          <a:xfrm>
            <a:off x="1708277" y="2834750"/>
            <a:ext cx="5481193" cy="594250"/>
            <a:chOff x="1708277" y="2834750"/>
            <a:chExt cx="5481193" cy="59425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319DA04-811C-F649-8C9B-580646307506}"/>
                </a:ext>
              </a:extLst>
            </p:cNvPr>
            <p:cNvSpPr/>
            <p:nvPr/>
          </p:nvSpPr>
          <p:spPr>
            <a:xfrm>
              <a:off x="1814215" y="3130611"/>
              <a:ext cx="873882" cy="2407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1"/>
                  </a:solidFill>
                </a:rPr>
                <a:t>Tensor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FF7DD7D-3624-3B4C-A01C-8B7958E033C8}"/>
                </a:ext>
              </a:extLst>
            </p:cNvPr>
            <p:cNvSpPr/>
            <p:nvPr/>
          </p:nvSpPr>
          <p:spPr>
            <a:xfrm>
              <a:off x="2830618" y="3129679"/>
              <a:ext cx="873882" cy="24079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1"/>
                  </a:solidFill>
                </a:rPr>
                <a:t>Tensor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75BC3CC-35BC-C649-93AE-8C5159C94D4A}"/>
                </a:ext>
              </a:extLst>
            </p:cNvPr>
            <p:cNvSpPr/>
            <p:nvPr/>
          </p:nvSpPr>
          <p:spPr>
            <a:xfrm>
              <a:off x="3847021" y="3117867"/>
              <a:ext cx="873882" cy="240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Escalar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AD10388-2842-AB43-8085-E0CD77375325}"/>
                </a:ext>
              </a:extLst>
            </p:cNvPr>
            <p:cNvSpPr/>
            <p:nvPr/>
          </p:nvSpPr>
          <p:spPr>
            <a:xfrm>
              <a:off x="1708277" y="3043708"/>
              <a:ext cx="5481193" cy="38529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89CFC72-59B5-2D4D-909D-2853CFA22FB0}"/>
                </a:ext>
              </a:extLst>
            </p:cNvPr>
            <p:cNvSpPr txBox="1"/>
            <p:nvPr/>
          </p:nvSpPr>
          <p:spPr>
            <a:xfrm>
              <a:off x="3903828" y="2834750"/>
              <a:ext cx="69762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 dirty="0"/>
                <a:t>Legenda 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E08D25C-B0EF-A045-B341-E153518D04B8}"/>
                </a:ext>
              </a:extLst>
            </p:cNvPr>
            <p:cNvSpPr/>
            <p:nvPr/>
          </p:nvSpPr>
          <p:spPr>
            <a:xfrm>
              <a:off x="4863424" y="3135393"/>
              <a:ext cx="873882" cy="2407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/>
                  </a:solidFill>
                </a:rPr>
                <a:t>Dado (bruto)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44996EA-42A3-4C40-AF2D-2AB17447CDD7}"/>
                </a:ext>
              </a:extLst>
            </p:cNvPr>
            <p:cNvSpPr/>
            <p:nvPr/>
          </p:nvSpPr>
          <p:spPr>
            <a:xfrm>
              <a:off x="5879828" y="3140676"/>
              <a:ext cx="1163137" cy="24079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Função (fórmula)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1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acteristicas 25010 + modulad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7" y="1243194"/>
            <a:ext cx="7348118" cy="4793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0665" y="78440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Modulador</a:t>
            </a:r>
            <a:r>
              <a:rPr lang="en-US" b="1" dirty="0"/>
              <a:t> da </a:t>
            </a:r>
            <a:r>
              <a:rPr lang="en-US" b="1" dirty="0" err="1"/>
              <a:t>Qualidade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36600" y="736600"/>
            <a:ext cx="7797800" cy="5600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49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F029D30-148D-624F-9FFC-02D85D68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13" y="6250940"/>
            <a:ext cx="4844374" cy="5270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7FD976D-8C10-9F4D-9888-2193BFF1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1"/>
            <a:ext cx="9144000" cy="61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8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72A4808-4221-2649-A544-379F5737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32" y="937259"/>
            <a:ext cx="8141167" cy="5683587"/>
          </a:xfrm>
          <a:prstGeom prst="rect">
            <a:avLst/>
          </a:prstGeom>
        </p:spPr>
      </p:pic>
      <p:sp>
        <p:nvSpPr>
          <p:cNvPr id="9" name="Chave Esquerda 8">
            <a:extLst>
              <a:ext uri="{FF2B5EF4-FFF2-40B4-BE49-F238E27FC236}">
                <a16:creationId xmlns:a16="http://schemas.microsoft.com/office/drawing/2014/main" id="{7CF48605-EA8A-2348-BA30-76F6DB4FAB82}"/>
              </a:ext>
            </a:extLst>
          </p:cNvPr>
          <p:cNvSpPr/>
          <p:nvPr/>
        </p:nvSpPr>
        <p:spPr>
          <a:xfrm>
            <a:off x="651510" y="937259"/>
            <a:ext cx="251460" cy="3188971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67F31860-F8F1-E849-9941-A893C9669FC9}"/>
              </a:ext>
            </a:extLst>
          </p:cNvPr>
          <p:cNvSpPr/>
          <p:nvPr/>
        </p:nvSpPr>
        <p:spPr>
          <a:xfrm>
            <a:off x="651510" y="4405557"/>
            <a:ext cx="251460" cy="763415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E9AFCB64-BAC3-1549-911F-F314C29E1684}"/>
              </a:ext>
            </a:extLst>
          </p:cNvPr>
          <p:cNvSpPr/>
          <p:nvPr/>
        </p:nvSpPr>
        <p:spPr>
          <a:xfrm>
            <a:off x="661436" y="5449497"/>
            <a:ext cx="251460" cy="763415"/>
          </a:xfrm>
          <a:prstGeom prst="leftBrac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21F22AD-674C-7E49-B532-0E118D6E6080}"/>
              </a:ext>
            </a:extLst>
          </p:cNvPr>
          <p:cNvSpPr/>
          <p:nvPr/>
        </p:nvSpPr>
        <p:spPr>
          <a:xfrm>
            <a:off x="-33685" y="2364224"/>
            <a:ext cx="7348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Tensores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A1E33FA-5124-C343-B00C-D33D6E8D5EFE}"/>
              </a:ext>
            </a:extLst>
          </p:cNvPr>
          <p:cNvSpPr/>
          <p:nvPr/>
        </p:nvSpPr>
        <p:spPr>
          <a:xfrm>
            <a:off x="-73381" y="4629953"/>
            <a:ext cx="756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Escalares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49BD6A3-17DA-E945-B36F-B5C8657B691C}"/>
              </a:ext>
            </a:extLst>
          </p:cNvPr>
          <p:cNvSpPr/>
          <p:nvPr/>
        </p:nvSpPr>
        <p:spPr>
          <a:xfrm>
            <a:off x="27383" y="5695108"/>
            <a:ext cx="514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dirty="0"/>
              <a:t>Dado</a:t>
            </a:r>
          </a:p>
        </p:txBody>
      </p:sp>
    </p:spTree>
    <p:extLst>
      <p:ext uri="{BB962C8B-B14F-4D97-AF65-F5344CB8AC3E}">
        <p14:creationId xmlns:p14="http://schemas.microsoft.com/office/powerpoint/2010/main" val="793625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16DF6AA-8E7B-EB45-ACF2-0AE49290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06" y="1192193"/>
            <a:ext cx="6941871" cy="46933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836DA5-5FB8-654A-977F-8E6ACE85AB5B}"/>
              </a:ext>
            </a:extLst>
          </p:cNvPr>
          <p:cNvSpPr txBox="1"/>
          <p:nvPr/>
        </p:nvSpPr>
        <p:spPr>
          <a:xfrm>
            <a:off x="7243" y="3323435"/>
            <a:ext cx="941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- Agregação</a:t>
            </a:r>
          </a:p>
          <a:p>
            <a:r>
              <a:rPr lang="pt-BR" sz="1100" dirty="0"/>
              <a:t>- Ponderação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E7FE1E5-5451-AE4B-B754-575894748C94}"/>
              </a:ext>
            </a:extLst>
          </p:cNvPr>
          <p:cNvSpPr/>
          <p:nvPr/>
        </p:nvSpPr>
        <p:spPr>
          <a:xfrm>
            <a:off x="7243" y="4443068"/>
            <a:ext cx="173316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100" dirty="0"/>
              <a:t>Definição das Medidas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Associação das Medidas</a:t>
            </a:r>
            <a:br>
              <a:rPr lang="pt-BR" sz="1100" dirty="0"/>
            </a:br>
            <a:r>
              <a:rPr lang="pt-BR" sz="1100" dirty="0"/>
              <a:t>e Métricas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Definição de </a:t>
            </a:r>
            <a:r>
              <a:rPr lang="pt-BR" sz="1100" dirty="0" err="1"/>
              <a:t>thresholds</a:t>
            </a:r>
            <a:endParaRPr lang="pt-BR" sz="1100" dirty="0"/>
          </a:p>
          <a:p>
            <a:pPr marL="171450" indent="-171450">
              <a:buFontTx/>
              <a:buChar char="-"/>
            </a:pPr>
            <a:r>
              <a:rPr lang="pt-BR" sz="1100" dirty="0"/>
              <a:t>Definição das Funções </a:t>
            </a:r>
            <a:br>
              <a:rPr lang="pt-BR" sz="1100" dirty="0"/>
            </a:br>
            <a:r>
              <a:rPr lang="pt-BR" sz="1100" dirty="0"/>
              <a:t>de Interpretação</a:t>
            </a:r>
          </a:p>
          <a:p>
            <a:pPr marL="171450" indent="-171450">
              <a:buFontTx/>
              <a:buChar char="-"/>
            </a:pPr>
            <a:r>
              <a:rPr lang="pt-BR" sz="1100" dirty="0"/>
              <a:t>Normalização das </a:t>
            </a:r>
            <a:br>
              <a:rPr lang="pt-BR" sz="1100" dirty="0"/>
            </a:br>
            <a:r>
              <a:rPr lang="pt-BR" sz="1100" dirty="0"/>
              <a:t>diferentes escalas</a:t>
            </a: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64AEEB79-BEB6-9641-8E5F-E8F3655437CE}"/>
              </a:ext>
            </a:extLst>
          </p:cNvPr>
          <p:cNvSpPr/>
          <p:nvPr/>
        </p:nvSpPr>
        <p:spPr>
          <a:xfrm>
            <a:off x="1763560" y="4143733"/>
            <a:ext cx="251846" cy="182880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297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E407BA9-EDB6-5C4A-AE0B-A69C8F3721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1731914"/>
            <a:ext cx="9144000" cy="3394172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053A2294-85EE-2043-A57E-A2FFBDFFA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8" t="34904"/>
          <a:stretch/>
        </p:blipFill>
        <p:spPr>
          <a:xfrm>
            <a:off x="2375529" y="1731913"/>
            <a:ext cx="6772183" cy="33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6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E407BA9-EDB6-5C4A-AE0B-A69C8F3721D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1731914"/>
            <a:ext cx="9144000" cy="33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43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0B2897BC-661E-9F43-94E7-B41AEBD4DC40}"/>
                  </a:ext>
                </a:extLst>
              </p14:cNvPr>
              <p14:cNvContentPartPr/>
              <p14:nvPr/>
            </p14:nvContentPartPr>
            <p14:xfrm>
              <a:off x="5161788" y="3592737"/>
              <a:ext cx="360" cy="36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0B2897BC-661E-9F43-94E7-B41AEBD4DC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7468" y="358841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F2B00D2A-50FD-CD43-8CDC-9662C57A6001}"/>
                  </a:ext>
                </a:extLst>
              </p14:cNvPr>
              <p14:cNvContentPartPr/>
              <p14:nvPr/>
            </p14:nvContentPartPr>
            <p14:xfrm>
              <a:off x="5188788" y="3653217"/>
              <a:ext cx="360" cy="36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F2B00D2A-50FD-CD43-8CDC-9662C57A60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0148" y="36442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65FD5031-2AF4-204C-BC16-AFAF75673EC9}"/>
                  </a:ext>
                </a:extLst>
              </p14:cNvPr>
              <p14:cNvContentPartPr/>
              <p14:nvPr/>
            </p14:nvContentPartPr>
            <p14:xfrm>
              <a:off x="5205708" y="3643137"/>
              <a:ext cx="360" cy="36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65FD5031-2AF4-204C-BC16-AFAF75673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068" y="36341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612B757F-ACD8-494A-BF75-47C44401BE39}"/>
                  </a:ext>
                </a:extLst>
              </p14:cNvPr>
              <p14:cNvContentPartPr/>
              <p14:nvPr/>
            </p14:nvContentPartPr>
            <p14:xfrm>
              <a:off x="5182308" y="3644577"/>
              <a:ext cx="360" cy="36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612B757F-ACD8-494A-BF75-47C44401BE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308" y="363557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77783A1E-9B35-4A4F-AA53-A1D216118B09}"/>
                  </a:ext>
                </a:extLst>
              </p14:cNvPr>
              <p14:cNvContentPartPr/>
              <p14:nvPr/>
            </p14:nvContentPartPr>
            <p14:xfrm>
              <a:off x="5211828" y="3653217"/>
              <a:ext cx="360" cy="36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77783A1E-9B35-4A4F-AA53-A1D216118B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188" y="364457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Imagem 58">
            <a:extLst>
              <a:ext uri="{FF2B5EF4-FFF2-40B4-BE49-F238E27FC236}">
                <a16:creationId xmlns:a16="http://schemas.microsoft.com/office/drawing/2014/main" id="{31F4FA87-5E58-774B-9BF2-C22342BB703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lasticWrap/>
                    </a14:imgEffect>
                    <a14:imgEffect>
                      <a14:sharpenSoften amount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3020" y="1125659"/>
            <a:ext cx="3118148" cy="3506015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F632DB0C-C640-8442-995C-C2EEBE1A8B3C}"/>
              </a:ext>
            </a:extLst>
          </p:cNvPr>
          <p:cNvSpPr txBox="1"/>
          <p:nvPr/>
        </p:nvSpPr>
        <p:spPr>
          <a:xfrm rot="16200000">
            <a:off x="1864916" y="2928179"/>
            <a:ext cx="926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Modo-1</a:t>
            </a:r>
          </a:p>
          <a:p>
            <a:pPr algn="ctr"/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sz="1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5B1707B9-6BC1-3E45-887C-009F1ACABFA6}"/>
              </a:ext>
            </a:extLst>
          </p:cNvPr>
          <p:cNvSpPr txBox="1"/>
          <p:nvPr/>
        </p:nvSpPr>
        <p:spPr>
          <a:xfrm rot="18581745">
            <a:off x="2350493" y="1371604"/>
            <a:ext cx="100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Modo-3</a:t>
            </a:r>
          </a:p>
          <a:p>
            <a:pPr algn="ctr"/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endParaRPr lang="pt-BR" sz="1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1276683-2252-C94D-8F32-DAA088AE31C1}"/>
              </a:ext>
            </a:extLst>
          </p:cNvPr>
          <p:cNvSpPr txBox="1"/>
          <p:nvPr/>
        </p:nvSpPr>
        <p:spPr>
          <a:xfrm>
            <a:off x="3239889" y="4512732"/>
            <a:ext cx="926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Modo-2</a:t>
            </a:r>
          </a:p>
          <a:p>
            <a:pPr algn="ctr"/>
            <a:r>
              <a:rPr lang="pt-BR" sz="14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B225A9B5-7313-8C4E-89D9-F6D4B4C2C9EE}"/>
              </a:ext>
            </a:extLst>
          </p:cNvPr>
          <p:cNvGrpSpPr/>
          <p:nvPr/>
        </p:nvGrpSpPr>
        <p:grpSpPr>
          <a:xfrm>
            <a:off x="6974958" y="1669312"/>
            <a:ext cx="914400" cy="914400"/>
            <a:chOff x="6974958" y="1669312"/>
            <a:chExt cx="914400" cy="914400"/>
          </a:xfrm>
        </p:grpSpPr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390255E9-0D61-2944-8E5D-7E5DE9B70C02}"/>
                </a:ext>
              </a:extLst>
            </p:cNvPr>
            <p:cNvSpPr/>
            <p:nvPr/>
          </p:nvSpPr>
          <p:spPr>
            <a:xfrm>
              <a:off x="6974958" y="1669312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87093340-7805-AD46-83D2-1D6A753118EA}"/>
                </a:ext>
              </a:extLst>
            </p:cNvPr>
            <p:cNvSpPr/>
            <p:nvPr/>
          </p:nvSpPr>
          <p:spPr>
            <a:xfrm>
              <a:off x="7074195" y="1776925"/>
              <a:ext cx="715925" cy="6991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031247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58E315-C5E9-7140-8F3E-9A479725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940" y="1840241"/>
            <a:ext cx="2511576" cy="278381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CB5F60BE-83BD-514E-AFA6-63D58232FBC6}"/>
              </a:ext>
            </a:extLst>
          </p:cNvPr>
          <p:cNvGrpSpPr/>
          <p:nvPr/>
        </p:nvGrpSpPr>
        <p:grpSpPr>
          <a:xfrm>
            <a:off x="1248546" y="3129488"/>
            <a:ext cx="297713" cy="280749"/>
            <a:chOff x="1275906" y="3256489"/>
            <a:chExt cx="297713" cy="280749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914E85D-CBBB-0847-AD46-E1EBF5810BCC}"/>
                </a:ext>
              </a:extLst>
            </p:cNvPr>
            <p:cNvSpPr/>
            <p:nvPr/>
          </p:nvSpPr>
          <p:spPr>
            <a:xfrm>
              <a:off x="1275906" y="3256489"/>
              <a:ext cx="297713" cy="28074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D6FB6483-9B38-D842-BC35-C221BDE623B3}"/>
                </a:ext>
              </a:extLst>
            </p:cNvPr>
            <p:cNvSpPr/>
            <p:nvPr/>
          </p:nvSpPr>
          <p:spPr>
            <a:xfrm>
              <a:off x="1318811" y="3299287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AB23B49-160B-E746-9877-A36AB85441F4}"/>
              </a:ext>
            </a:extLst>
          </p:cNvPr>
          <p:cNvGrpSpPr/>
          <p:nvPr/>
        </p:nvGrpSpPr>
        <p:grpSpPr>
          <a:xfrm>
            <a:off x="2236381" y="2687689"/>
            <a:ext cx="297713" cy="1170000"/>
            <a:chOff x="2236381" y="2687689"/>
            <a:chExt cx="297713" cy="117000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9090A672-2F8D-9F46-8AEC-A9BDD3C33642}"/>
                </a:ext>
              </a:extLst>
            </p:cNvPr>
            <p:cNvSpPr/>
            <p:nvPr/>
          </p:nvSpPr>
          <p:spPr>
            <a:xfrm>
              <a:off x="2236381" y="2687689"/>
              <a:ext cx="297713" cy="117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6861658-622D-D443-BAA5-11CBAA56120C}"/>
                </a:ext>
              </a:extLst>
            </p:cNvPr>
            <p:cNvSpPr/>
            <p:nvPr/>
          </p:nvSpPr>
          <p:spPr>
            <a:xfrm>
              <a:off x="2279286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BDF1784C-FC71-C84D-80F3-6B8700E3C4EC}"/>
                </a:ext>
              </a:extLst>
            </p:cNvPr>
            <p:cNvSpPr/>
            <p:nvPr/>
          </p:nvSpPr>
          <p:spPr>
            <a:xfrm>
              <a:off x="2279286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3F6FB5B8-3ED9-0745-894B-7A1582B77D9D}"/>
                </a:ext>
              </a:extLst>
            </p:cNvPr>
            <p:cNvSpPr/>
            <p:nvPr/>
          </p:nvSpPr>
          <p:spPr>
            <a:xfrm>
              <a:off x="2279285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807C1B6D-089C-6E4D-8E80-25DA5999B0E8}"/>
                </a:ext>
              </a:extLst>
            </p:cNvPr>
            <p:cNvSpPr/>
            <p:nvPr/>
          </p:nvSpPr>
          <p:spPr>
            <a:xfrm>
              <a:off x="2279286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10F557-937D-FC45-B89C-0114C60381B7}"/>
              </a:ext>
            </a:extLst>
          </p:cNvPr>
          <p:cNvGrpSpPr/>
          <p:nvPr/>
        </p:nvGrpSpPr>
        <p:grpSpPr>
          <a:xfrm>
            <a:off x="3191600" y="2687689"/>
            <a:ext cx="965241" cy="1170000"/>
            <a:chOff x="3191600" y="2687689"/>
            <a:chExt cx="965241" cy="11700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807CE40-4C58-1D48-9CC8-957BF324FBE7}"/>
                </a:ext>
              </a:extLst>
            </p:cNvPr>
            <p:cNvSpPr/>
            <p:nvPr/>
          </p:nvSpPr>
          <p:spPr>
            <a:xfrm>
              <a:off x="3191600" y="2687689"/>
              <a:ext cx="965241" cy="117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ED5EAA6D-B538-454F-A927-EF316026FE68}"/>
                </a:ext>
              </a:extLst>
            </p:cNvPr>
            <p:cNvSpPr/>
            <p:nvPr/>
          </p:nvSpPr>
          <p:spPr>
            <a:xfrm>
              <a:off x="3239761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0455D718-CE78-1A43-9EE0-AA075F0C44A7}"/>
                </a:ext>
              </a:extLst>
            </p:cNvPr>
            <p:cNvSpPr/>
            <p:nvPr/>
          </p:nvSpPr>
          <p:spPr>
            <a:xfrm>
              <a:off x="3239761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A3DC2BE-76C3-AC49-8551-C67315EB720F}"/>
                </a:ext>
              </a:extLst>
            </p:cNvPr>
            <p:cNvSpPr/>
            <p:nvPr/>
          </p:nvSpPr>
          <p:spPr>
            <a:xfrm>
              <a:off x="3239760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F6E6635E-08B7-1344-873A-64C9FB711D48}"/>
                </a:ext>
              </a:extLst>
            </p:cNvPr>
            <p:cNvSpPr/>
            <p:nvPr/>
          </p:nvSpPr>
          <p:spPr>
            <a:xfrm>
              <a:off x="3239761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201F19E1-46A0-EF41-9CD9-47C3AF94B046}"/>
                </a:ext>
              </a:extLst>
            </p:cNvPr>
            <p:cNvSpPr/>
            <p:nvPr/>
          </p:nvSpPr>
          <p:spPr>
            <a:xfrm>
              <a:off x="3572473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6208FF1B-9494-8D44-A98D-404537BABEC2}"/>
                </a:ext>
              </a:extLst>
            </p:cNvPr>
            <p:cNvSpPr/>
            <p:nvPr/>
          </p:nvSpPr>
          <p:spPr>
            <a:xfrm>
              <a:off x="3572473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F89D11E-3DFB-9746-BA59-D4FBB2262E2C}"/>
                </a:ext>
              </a:extLst>
            </p:cNvPr>
            <p:cNvSpPr/>
            <p:nvPr/>
          </p:nvSpPr>
          <p:spPr>
            <a:xfrm>
              <a:off x="3572472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7FCCCD4-56C6-6D42-99BE-C957BFD0E03E}"/>
                </a:ext>
              </a:extLst>
            </p:cNvPr>
            <p:cNvSpPr/>
            <p:nvPr/>
          </p:nvSpPr>
          <p:spPr>
            <a:xfrm>
              <a:off x="3572473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AB5C878A-D7C4-454D-82B1-CE4259E2B5CA}"/>
                </a:ext>
              </a:extLst>
            </p:cNvPr>
            <p:cNvSpPr/>
            <p:nvPr/>
          </p:nvSpPr>
          <p:spPr>
            <a:xfrm>
              <a:off x="3902522" y="2739306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8871406B-F384-F647-A325-091DADBC622F}"/>
                </a:ext>
              </a:extLst>
            </p:cNvPr>
            <p:cNvSpPr/>
            <p:nvPr/>
          </p:nvSpPr>
          <p:spPr>
            <a:xfrm>
              <a:off x="3902522" y="3031912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7D09F7A-4EA9-1749-BDF2-E0B49FE5714B}"/>
                </a:ext>
              </a:extLst>
            </p:cNvPr>
            <p:cNvSpPr/>
            <p:nvPr/>
          </p:nvSpPr>
          <p:spPr>
            <a:xfrm>
              <a:off x="3902521" y="3324518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FEF9A5D6-9893-F048-BA47-F8387F0D7C80}"/>
                </a:ext>
              </a:extLst>
            </p:cNvPr>
            <p:cNvSpPr/>
            <p:nvPr/>
          </p:nvSpPr>
          <p:spPr>
            <a:xfrm>
              <a:off x="3902522" y="3617123"/>
              <a:ext cx="211903" cy="1951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53000"/>
                  </a:schemeClr>
                </a:gs>
                <a:gs pos="24000">
                  <a:schemeClr val="accent5">
                    <a:lumMod val="0"/>
                    <a:lumOff val="100000"/>
                    <a:alpha val="28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7E0AB0B-2FC0-314D-BD47-CA22A95B0291}"/>
              </a:ext>
            </a:extLst>
          </p:cNvPr>
          <p:cNvSpPr txBox="1"/>
          <p:nvPr/>
        </p:nvSpPr>
        <p:spPr>
          <a:xfrm>
            <a:off x="1074344" y="130386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ea typeface="Cambria Math" panose="02040503050406030204" pitchFamily="18" charset="0"/>
              </a:rPr>
              <a:t>Tensor de</a:t>
            </a: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ordem 0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B2DC114-6A3F-6E4B-B0B8-83A036D9973D}"/>
              </a:ext>
            </a:extLst>
          </p:cNvPr>
          <p:cNvSpPr txBox="1"/>
          <p:nvPr/>
        </p:nvSpPr>
        <p:spPr>
          <a:xfrm>
            <a:off x="2030812" y="130535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ea typeface="Cambria Math" panose="02040503050406030204" pitchFamily="18" charset="0"/>
              </a:rPr>
              <a:t>Tensor de</a:t>
            </a: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1ª. ordem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B0219DE-1D7A-9642-8956-C813D6A70FC0}"/>
              </a:ext>
            </a:extLst>
          </p:cNvPr>
          <p:cNvSpPr txBox="1"/>
          <p:nvPr/>
        </p:nvSpPr>
        <p:spPr>
          <a:xfrm>
            <a:off x="3319796" y="1303863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ea typeface="Cambria Math" panose="02040503050406030204" pitchFamily="18" charset="0"/>
              </a:rPr>
              <a:t>Tensor de</a:t>
            </a: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2ª. ordem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17E0EA1-1F1A-6F49-A884-3A54389E1E91}"/>
              </a:ext>
            </a:extLst>
          </p:cNvPr>
          <p:cNvSpPr txBox="1"/>
          <p:nvPr/>
        </p:nvSpPr>
        <p:spPr>
          <a:xfrm>
            <a:off x="5606864" y="1303863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ea typeface="Cambria Math" panose="02040503050406030204" pitchFamily="18" charset="0"/>
              </a:rPr>
              <a:t>Tensor de</a:t>
            </a:r>
          </a:p>
          <a:p>
            <a:pPr algn="ctr"/>
            <a:r>
              <a:rPr lang="pt-BR" sz="1000" dirty="0">
                <a:ea typeface="Cambria Math" panose="02040503050406030204" pitchFamily="18" charset="0"/>
              </a:rPr>
              <a:t>3ª. ordem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E1C609E-0BBD-E84C-BBDF-9D9203489310}"/>
              </a:ext>
            </a:extLst>
          </p:cNvPr>
          <p:cNvSpPr txBox="1"/>
          <p:nvPr/>
        </p:nvSpPr>
        <p:spPr>
          <a:xfrm rot="16200000">
            <a:off x="2635749" y="3069806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Modo-1</a:t>
            </a:r>
          </a:p>
          <a:p>
            <a:pPr algn="ctr"/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sz="1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47F7FA1-26ED-7145-A483-794396B8D043}"/>
              </a:ext>
            </a:extLst>
          </p:cNvPr>
          <p:cNvSpPr txBox="1"/>
          <p:nvPr/>
        </p:nvSpPr>
        <p:spPr>
          <a:xfrm>
            <a:off x="3326747" y="3883905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Modo-2</a:t>
            </a:r>
          </a:p>
          <a:p>
            <a:pPr algn="ctr"/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7AB9E5C-1E31-0846-89E6-C878D4B54396}"/>
              </a:ext>
            </a:extLst>
          </p:cNvPr>
          <p:cNvSpPr txBox="1"/>
          <p:nvPr/>
        </p:nvSpPr>
        <p:spPr>
          <a:xfrm rot="16200000">
            <a:off x="1698030" y="3089628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Modo-1</a:t>
            </a:r>
          </a:p>
          <a:p>
            <a:pPr algn="ctr"/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pt-BR" sz="1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= 1,2,...,</a:t>
            </a:r>
            <a:r>
              <a:rPr lang="pt-BR" sz="1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pt-BR" sz="1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56768A4-6DC8-C64B-B45D-500814F48DF6}"/>
                  </a:ext>
                </a:extLst>
              </p:cNvPr>
              <p:cNvSpPr/>
              <p:nvPr/>
            </p:nvSpPr>
            <p:spPr>
              <a:xfrm>
                <a:off x="1101659" y="4714152"/>
                <a:ext cx="64620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smtClean="0"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pt-BR" sz="12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56768A4-6DC8-C64B-B45D-500814F48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59" y="4714152"/>
                <a:ext cx="646203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16D4B9D8-D6FC-724E-98C8-D1E7B45D1842}"/>
                  </a:ext>
                </a:extLst>
              </p:cNvPr>
              <p:cNvSpPr/>
              <p:nvPr/>
            </p:nvSpPr>
            <p:spPr>
              <a:xfrm>
                <a:off x="2055174" y="4714152"/>
                <a:ext cx="6613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200" b="1" i="1">
                          <a:latin typeface="Modern No. 20" panose="02070704070505020303" pitchFamily="18" charset="77"/>
                        </a:rPr>
                        <m:t>x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16D4B9D8-D6FC-724E-98C8-D1E7B45D1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174" y="4714152"/>
                <a:ext cx="66133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6EB98F6-A3D4-634B-A603-5C7E90C588FE}"/>
                  </a:ext>
                </a:extLst>
              </p:cNvPr>
              <p:cNvSpPr/>
              <p:nvPr/>
            </p:nvSpPr>
            <p:spPr>
              <a:xfrm>
                <a:off x="3272796" y="4714151"/>
                <a:ext cx="802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200" b="1" i="1">
                          <a:latin typeface="Modern No. 20" panose="02070704070505020303" pitchFamily="18" charset="77"/>
                        </a:rPr>
                        <m:t>Χ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6EB98F6-A3D4-634B-A603-5C7E90C58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796" y="4714151"/>
                <a:ext cx="8023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5BCBF2A-50C2-A249-815A-F5174749727D}"/>
                  </a:ext>
                </a:extLst>
              </p:cNvPr>
              <p:cNvSpPr/>
              <p:nvPr/>
            </p:nvSpPr>
            <p:spPr>
              <a:xfrm>
                <a:off x="5214366" y="4714151"/>
                <a:ext cx="975523" cy="279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1" i="1">
                          <a:latin typeface="Cambria Math" panose="02040503050406030204" pitchFamily="18" charset="0"/>
                        </a:rPr>
                        <m:t>𝓧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5BCBF2A-50C2-A249-815A-F51747497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366" y="4714151"/>
                <a:ext cx="975523" cy="279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307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C30D0AF7-E10B-F441-A1D1-C2673CC0E588}"/>
              </a:ext>
            </a:extLst>
          </p:cNvPr>
          <p:cNvGrpSpPr/>
          <p:nvPr/>
        </p:nvGrpSpPr>
        <p:grpSpPr>
          <a:xfrm>
            <a:off x="1214039" y="518875"/>
            <a:ext cx="5940212" cy="2658406"/>
            <a:chOff x="1214039" y="656035"/>
            <a:chExt cx="5940212" cy="2658406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3C88B595-9363-F14A-BEBB-A9A096704A94}"/>
                </a:ext>
              </a:extLst>
            </p:cNvPr>
            <p:cNvSpPr/>
            <p:nvPr/>
          </p:nvSpPr>
          <p:spPr>
            <a:xfrm>
              <a:off x="1326944" y="656035"/>
              <a:ext cx="1701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Coluna (Modo-1) Fibras(</a:t>
              </a:r>
              <a:r>
                <a:rPr lang="pt-BR" sz="1400" dirty="0" err="1">
                  <a:ea typeface="Cambria Math" panose="02040503050406030204" pitchFamily="18" charset="0"/>
                </a:rPr>
                <a:t>fibers</a:t>
              </a:r>
              <a:r>
                <a:rPr lang="pt-BR" sz="1400" dirty="0">
                  <a:ea typeface="Cambria Math" panose="02040503050406030204" pitchFamily="18" charset="0"/>
                </a:rPr>
                <a:t>)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4629059-AC84-1649-9D03-3A410DFDEF9D}"/>
                </a:ext>
              </a:extLst>
            </p:cNvPr>
            <p:cNvSpPr/>
            <p:nvPr/>
          </p:nvSpPr>
          <p:spPr>
            <a:xfrm>
              <a:off x="3493860" y="656035"/>
              <a:ext cx="1701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Linha (Modo-2) Fibras(</a:t>
              </a:r>
              <a:r>
                <a:rPr lang="pt-BR" sz="1400" dirty="0" err="1">
                  <a:ea typeface="Cambria Math" panose="02040503050406030204" pitchFamily="18" charset="0"/>
                </a:rPr>
                <a:t>fibers</a:t>
              </a:r>
              <a:r>
                <a:rPr lang="pt-BR" sz="1400" dirty="0">
                  <a:ea typeface="Cambria Math" panose="02040503050406030204" pitchFamily="18" charset="0"/>
                </a:rPr>
                <a:t>)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F1409A2-CE55-3D49-AA5C-7EF35003B6D2}"/>
                </a:ext>
              </a:extLst>
            </p:cNvPr>
            <p:cNvSpPr/>
            <p:nvPr/>
          </p:nvSpPr>
          <p:spPr>
            <a:xfrm>
              <a:off x="5453043" y="656035"/>
              <a:ext cx="1701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Tubo (Modo-3) Fibras(</a:t>
              </a:r>
              <a:r>
                <a:rPr lang="pt-BR" sz="1400" dirty="0" err="1">
                  <a:ea typeface="Cambria Math" panose="02040503050406030204" pitchFamily="18" charset="0"/>
                </a:rPr>
                <a:t>fibers</a:t>
              </a:r>
              <a:r>
                <a:rPr lang="pt-BR" sz="1400" dirty="0">
                  <a:ea typeface="Cambria Math" panose="02040503050406030204" pitchFamily="18" charset="0"/>
                </a:rPr>
                <a:t>)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1D43899-39A1-0346-A5CD-9B96536031C9}"/>
                    </a:ext>
                  </a:extLst>
                </p:cNvPr>
                <p:cNvSpPr txBox="1"/>
                <p:nvPr/>
              </p:nvSpPr>
              <p:spPr>
                <a:xfrm>
                  <a:off x="1377448" y="2851044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(: ,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1D43899-39A1-0346-A5CD-9B9653603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448" y="2851044"/>
                  <a:ext cx="971550" cy="463397"/>
                </a:xfrm>
                <a:prstGeom prst="rect">
                  <a:avLst/>
                </a:prstGeom>
                <a:blipFill>
                  <a:blip r:embed="rId2"/>
                  <a:stretch>
                    <a:fillRect l="-11688" r="-3896" b="-1081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731F6DD1-BA4F-A845-A633-F6E03CB6E949}"/>
                </a:ext>
              </a:extLst>
            </p:cNvPr>
            <p:cNvGrpSpPr/>
            <p:nvPr/>
          </p:nvGrpSpPr>
          <p:grpSpPr>
            <a:xfrm>
              <a:off x="1214039" y="1221619"/>
              <a:ext cx="5781121" cy="1601591"/>
              <a:chOff x="1214039" y="1221619"/>
              <a:chExt cx="6204031" cy="1807331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CB61A491-8611-854E-A943-7F627BDA2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039" y="1221619"/>
                <a:ext cx="1955124" cy="1807331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043BE3D8-AB43-0745-9E1A-FD02E6A87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3239" y="1221619"/>
                <a:ext cx="1925828" cy="1807331"/>
              </a:xfrm>
              <a:prstGeom prst="rect">
                <a:avLst/>
              </a:prstGeom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57DFAC03-64A3-2649-8809-16BB1A4AB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31723" y="1221619"/>
                <a:ext cx="1786347" cy="180733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628438CA-C50E-C449-B3B4-7AE1BED16C0D}"/>
                    </a:ext>
                  </a:extLst>
                </p:cNvPr>
                <p:cNvSpPr txBox="1"/>
                <p:nvPr/>
              </p:nvSpPr>
              <p:spPr>
                <a:xfrm>
                  <a:off x="3543433" y="2814361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, 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: ,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628438CA-C50E-C449-B3B4-7AE1BED16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433" y="2814361"/>
                  <a:ext cx="971550" cy="463397"/>
                </a:xfrm>
                <a:prstGeom prst="rect">
                  <a:avLst/>
                </a:prstGeom>
                <a:blipFill>
                  <a:blip r:embed="rId6"/>
                  <a:stretch>
                    <a:fillRect l="-14103" r="-5128" b="-1351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001CD515-CFE2-3E43-84D9-57B91F3AD13F}"/>
                    </a:ext>
                  </a:extLst>
                </p:cNvPr>
                <p:cNvSpPr txBox="1"/>
                <p:nvPr/>
              </p:nvSpPr>
              <p:spPr>
                <a:xfrm>
                  <a:off x="5514977" y="2814360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, 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,    : 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001CD515-CFE2-3E43-84D9-57B91F3AD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977" y="2814360"/>
                  <a:ext cx="971550" cy="463397"/>
                </a:xfrm>
                <a:prstGeom prst="rect">
                  <a:avLst/>
                </a:prstGeom>
                <a:blipFill>
                  <a:blip r:embed="rId7"/>
                  <a:stretch>
                    <a:fillRect l="-16667" r="-10256" b="-1351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4CCAFA2-723B-A94D-BD8A-653D716670EC}"/>
              </a:ext>
            </a:extLst>
          </p:cNvPr>
          <p:cNvGrpSpPr/>
          <p:nvPr/>
        </p:nvGrpSpPr>
        <p:grpSpPr>
          <a:xfrm>
            <a:off x="1214039" y="3837509"/>
            <a:ext cx="5931767" cy="2658501"/>
            <a:chOff x="1214039" y="4020389"/>
            <a:chExt cx="5931767" cy="2658501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A4CCC3E7-71FF-DC45-AA0F-B014D5B507AA}"/>
                </a:ext>
              </a:extLst>
            </p:cNvPr>
            <p:cNvGrpSpPr/>
            <p:nvPr/>
          </p:nvGrpSpPr>
          <p:grpSpPr>
            <a:xfrm>
              <a:off x="1214039" y="4574601"/>
              <a:ext cx="5781121" cy="1723330"/>
              <a:chOff x="917073" y="3860800"/>
              <a:chExt cx="6849864" cy="2184400"/>
            </a:xfrm>
          </p:grpSpPr>
          <p:pic>
            <p:nvPicPr>
              <p:cNvPr id="21" name="Imagem 20">
                <a:extLst>
                  <a:ext uri="{FF2B5EF4-FFF2-40B4-BE49-F238E27FC236}">
                    <a16:creationId xmlns:a16="http://schemas.microsoft.com/office/drawing/2014/main" id="{869FFD16-25AB-2746-8894-536FA7BB6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073" y="3898900"/>
                <a:ext cx="1892300" cy="2146300"/>
              </a:xfrm>
              <a:prstGeom prst="rect">
                <a:avLst/>
              </a:prstGeom>
            </p:spPr>
          </p:pic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24B1EC66-A154-7045-9877-75D9CF31F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0041" y="3911600"/>
                <a:ext cx="1955800" cy="2133600"/>
              </a:xfrm>
              <a:prstGeom prst="rect">
                <a:avLst/>
              </a:prstGeom>
            </p:spPr>
          </p:pic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EEBF6DFA-A4EB-7D4F-90B8-3F29F8B43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1137" y="3860800"/>
                <a:ext cx="1955800" cy="2184400"/>
              </a:xfrm>
              <a:prstGeom prst="rect">
                <a:avLst/>
              </a:prstGeom>
            </p:spPr>
          </p:pic>
        </p:grp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3164D2D9-4804-2C44-BADD-4014D0B45188}"/>
                </a:ext>
              </a:extLst>
            </p:cNvPr>
            <p:cNvSpPr/>
            <p:nvPr/>
          </p:nvSpPr>
          <p:spPr>
            <a:xfrm>
              <a:off x="1214039" y="4020389"/>
              <a:ext cx="1701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Fatias(</a:t>
              </a:r>
              <a:r>
                <a:rPr lang="pt-BR" sz="1400" dirty="0" err="1">
                  <a:ea typeface="Cambria Math" panose="02040503050406030204" pitchFamily="18" charset="0"/>
                </a:rPr>
                <a:t>slices</a:t>
              </a:r>
              <a:r>
                <a:rPr lang="pt-BR" sz="1400" dirty="0">
                  <a:ea typeface="Cambria Math" panose="02040503050406030204" pitchFamily="18" charset="0"/>
                </a:rPr>
                <a:t>) Horizontais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564272B8-0A29-6645-93CB-A3A7B574CE64}"/>
                </a:ext>
              </a:extLst>
            </p:cNvPr>
            <p:cNvSpPr/>
            <p:nvPr/>
          </p:nvSpPr>
          <p:spPr>
            <a:xfrm>
              <a:off x="3323676" y="4047573"/>
              <a:ext cx="1701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Fatias(</a:t>
              </a:r>
              <a:r>
                <a:rPr lang="pt-BR" sz="1400" dirty="0" err="1">
                  <a:ea typeface="Cambria Math" panose="02040503050406030204" pitchFamily="18" charset="0"/>
                </a:rPr>
                <a:t>slices</a:t>
              </a:r>
              <a:r>
                <a:rPr lang="pt-BR" sz="1400" dirty="0">
                  <a:ea typeface="Cambria Math" panose="02040503050406030204" pitchFamily="18" charset="0"/>
                </a:rPr>
                <a:t>) </a:t>
              </a:r>
            </a:p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Laterais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8898331E-372F-BC48-A5C9-BF138E84FBFE}"/>
                </a:ext>
              </a:extLst>
            </p:cNvPr>
            <p:cNvSpPr/>
            <p:nvPr/>
          </p:nvSpPr>
          <p:spPr>
            <a:xfrm>
              <a:off x="5444598" y="4020389"/>
              <a:ext cx="17012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Fatias(</a:t>
              </a:r>
              <a:r>
                <a:rPr lang="pt-BR" sz="1400" dirty="0" err="1">
                  <a:ea typeface="Cambria Math" panose="02040503050406030204" pitchFamily="18" charset="0"/>
                </a:rPr>
                <a:t>slices</a:t>
              </a:r>
              <a:r>
                <a:rPr lang="pt-BR" sz="1400" dirty="0">
                  <a:ea typeface="Cambria Math" panose="02040503050406030204" pitchFamily="18" charset="0"/>
                </a:rPr>
                <a:t>)</a:t>
              </a:r>
            </a:p>
            <a:p>
              <a:pPr algn="ctr"/>
              <a:r>
                <a:rPr lang="pt-BR" sz="1400" dirty="0">
                  <a:ea typeface="Cambria Math" panose="02040503050406030204" pitchFamily="18" charset="0"/>
                </a:rPr>
                <a:t> Frontais</a:t>
              </a:r>
              <a:endParaRPr lang="pt-BR" sz="1400" i="1" dirty="0"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BA6C3665-57B0-474F-A476-6B7096E1426B}"/>
                    </a:ext>
                  </a:extLst>
                </p:cNvPr>
                <p:cNvSpPr txBox="1"/>
                <p:nvPr/>
              </p:nvSpPr>
              <p:spPr>
                <a:xfrm>
                  <a:off x="1377448" y="6215493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,    :  ,    : 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BA6C3665-57B0-474F-A476-6B7096E14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7448" y="6215493"/>
                  <a:ext cx="971550" cy="463397"/>
                </a:xfrm>
                <a:prstGeom prst="rect">
                  <a:avLst/>
                </a:prstGeom>
                <a:blipFill>
                  <a:blip r:embed="rId11"/>
                  <a:stretch>
                    <a:fillRect l="-15584" r="-7792" b="-1351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90437E6B-2EAE-2A4F-A46D-CFE5F1C6BE09}"/>
                    </a:ext>
                  </a:extLst>
                </p:cNvPr>
                <p:cNvSpPr txBox="1"/>
                <p:nvPr/>
              </p:nvSpPr>
              <p:spPr>
                <a:xfrm>
                  <a:off x="3543433" y="6178810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,    : 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90437E6B-2EAE-2A4F-A46D-CFE5F1C6B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433" y="6178810"/>
                  <a:ext cx="971550" cy="463397"/>
                </a:xfrm>
                <a:prstGeom prst="rect">
                  <a:avLst/>
                </a:prstGeom>
                <a:blipFill>
                  <a:blip r:embed="rId12"/>
                  <a:stretch>
                    <a:fillRect l="-17949" r="-8974" b="-105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E5D8C6AB-1BD3-7C4D-A001-C397A0DF7133}"/>
                    </a:ext>
                  </a:extLst>
                </p:cNvPr>
                <p:cNvSpPr txBox="1"/>
                <p:nvPr/>
              </p:nvSpPr>
              <p:spPr>
                <a:xfrm>
                  <a:off x="5514977" y="6178809"/>
                  <a:ext cx="971550" cy="463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 b="1" i="1">
                                <a:latin typeface="Cambria Math" panose="02040503050406030204" pitchFamily="18" charset="0"/>
                              </a:rPr>
                              <m:t>𝓧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(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    : ,   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pt-BR" sz="2200" b="1" dirty="0"/>
                </a:p>
              </p:txBody>
            </p:sp>
          </mc:Choice>
          <mc:Fallback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E5D8C6AB-1BD3-7C4D-A001-C397A0DF7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977" y="6178809"/>
                  <a:ext cx="971550" cy="463397"/>
                </a:xfrm>
                <a:prstGeom prst="rect">
                  <a:avLst/>
                </a:prstGeom>
                <a:blipFill>
                  <a:blip r:embed="rId13"/>
                  <a:stretch>
                    <a:fillRect l="-12821" r="-5128" b="-105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143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09741" y="3605556"/>
            <a:ext cx="8357616" cy="3096768"/>
            <a:chOff x="409741" y="3605556"/>
            <a:chExt cx="8357616" cy="3096768"/>
          </a:xfrm>
        </p:grpSpPr>
        <p:pic>
          <p:nvPicPr>
            <p:cNvPr id="4" name="Picture 3" descr="modulador qualidad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41" y="3605556"/>
              <a:ext cx="8357616" cy="3096768"/>
            </a:xfrm>
            <a:prstGeom prst="rect">
              <a:avLst/>
            </a:prstGeom>
          </p:spPr>
        </p:pic>
        <p:sp>
          <p:nvSpPr>
            <p:cNvPr id="5" name="Freeform 4"/>
            <p:cNvSpPr/>
            <p:nvPr/>
          </p:nvSpPr>
          <p:spPr>
            <a:xfrm>
              <a:off x="1171741" y="4639313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triped Right Arrow 6"/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09741" y="29026"/>
            <a:ext cx="8357616" cy="3140618"/>
            <a:chOff x="409741" y="29026"/>
            <a:chExt cx="8357616" cy="3140618"/>
          </a:xfrm>
        </p:grpSpPr>
        <p:pic>
          <p:nvPicPr>
            <p:cNvPr id="6" name="Picture 5" descr="Relacionamento Caracteristicas 2501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41" y="29026"/>
              <a:ext cx="8357616" cy="3140618"/>
            </a:xfrm>
            <a:prstGeom prst="rect">
              <a:avLst/>
            </a:prstGeom>
            <a:effectLst/>
          </p:spPr>
        </p:pic>
        <p:sp>
          <p:nvSpPr>
            <p:cNvPr id="10" name="Freeform 9"/>
            <p:cNvSpPr/>
            <p:nvPr/>
          </p:nvSpPr>
          <p:spPr>
            <a:xfrm>
              <a:off x="1324141" y="1219838"/>
              <a:ext cx="6881772" cy="909343"/>
            </a:xfrm>
            <a:custGeom>
              <a:avLst/>
              <a:gdLst>
                <a:gd name="connsiteX0" fmla="*/ 0 w 6881772"/>
                <a:gd name="connsiteY0" fmla="*/ 45743 h 909343"/>
                <a:gd name="connsiteX1" fmla="*/ 965200 w 6881772"/>
                <a:gd name="connsiteY1" fmla="*/ 464843 h 909343"/>
                <a:gd name="connsiteX2" fmla="*/ 1917700 w 6881772"/>
                <a:gd name="connsiteY2" fmla="*/ 20343 h 909343"/>
                <a:gd name="connsiteX3" fmla="*/ 2933700 w 6881772"/>
                <a:gd name="connsiteY3" fmla="*/ 452143 h 909343"/>
                <a:gd name="connsiteX4" fmla="*/ 3886200 w 6881772"/>
                <a:gd name="connsiteY4" fmla="*/ 7643 h 909343"/>
                <a:gd name="connsiteX5" fmla="*/ 4851400 w 6881772"/>
                <a:gd name="connsiteY5" fmla="*/ 909343 h 909343"/>
                <a:gd name="connsiteX6" fmla="*/ 5829300 w 6881772"/>
                <a:gd name="connsiteY6" fmla="*/ 7643 h 909343"/>
                <a:gd name="connsiteX7" fmla="*/ 6819900 w 6881772"/>
                <a:gd name="connsiteY7" fmla="*/ 490243 h 909343"/>
                <a:gd name="connsiteX8" fmla="*/ 6781800 w 6881772"/>
                <a:gd name="connsiteY8" fmla="*/ 477543 h 9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1772" h="909343">
                  <a:moveTo>
                    <a:pt x="0" y="45743"/>
                  </a:moveTo>
                  <a:cubicBezTo>
                    <a:pt x="322791" y="257409"/>
                    <a:pt x="645583" y="469076"/>
                    <a:pt x="965200" y="464843"/>
                  </a:cubicBezTo>
                  <a:cubicBezTo>
                    <a:pt x="1284817" y="460610"/>
                    <a:pt x="1589617" y="22460"/>
                    <a:pt x="1917700" y="20343"/>
                  </a:cubicBezTo>
                  <a:cubicBezTo>
                    <a:pt x="2245783" y="18226"/>
                    <a:pt x="2605617" y="454260"/>
                    <a:pt x="2933700" y="452143"/>
                  </a:cubicBezTo>
                  <a:cubicBezTo>
                    <a:pt x="3261783" y="450026"/>
                    <a:pt x="3566583" y="-68557"/>
                    <a:pt x="3886200" y="7643"/>
                  </a:cubicBezTo>
                  <a:cubicBezTo>
                    <a:pt x="4205817" y="83843"/>
                    <a:pt x="4527550" y="909343"/>
                    <a:pt x="4851400" y="909343"/>
                  </a:cubicBezTo>
                  <a:cubicBezTo>
                    <a:pt x="5175250" y="909343"/>
                    <a:pt x="5501217" y="77493"/>
                    <a:pt x="5829300" y="7643"/>
                  </a:cubicBezTo>
                  <a:cubicBezTo>
                    <a:pt x="6157383" y="-62207"/>
                    <a:pt x="6661150" y="411926"/>
                    <a:pt x="6819900" y="490243"/>
                  </a:cubicBezTo>
                  <a:cubicBezTo>
                    <a:pt x="6978650" y="568560"/>
                    <a:pt x="6781800" y="477543"/>
                    <a:pt x="6781800" y="47754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18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ulador qualid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" y="3605556"/>
            <a:ext cx="8357616" cy="3096768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rot="5400000">
            <a:off x="70650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5400000">
            <a:off x="4474219" y="3104682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5400000">
            <a:off x="1883420" y="3104682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elacionamento Caracteristicas 25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1" y="29026"/>
            <a:ext cx="8357616" cy="31406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840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ulador qualid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38" y="301864"/>
            <a:ext cx="5261030" cy="3796703"/>
          </a:xfrm>
          <a:prstGeom prst="rect">
            <a:avLst/>
          </a:prstGeom>
        </p:spPr>
      </p:pic>
      <p:pic>
        <p:nvPicPr>
          <p:cNvPr id="3" name="Picture 2" descr="Caracs + Subcarcs ISO 25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87" y="4910666"/>
            <a:ext cx="6680097" cy="1654443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rot="16200000">
            <a:off x="7022687" y="4261784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16200000">
            <a:off x="5419656" y="4261784"/>
            <a:ext cx="468653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/>
          <p:cNvSpPr/>
          <p:nvPr/>
        </p:nvSpPr>
        <p:spPr>
          <a:xfrm rot="16200000">
            <a:off x="3816627" y="4261784"/>
            <a:ext cx="468652" cy="533096"/>
          </a:xfrm>
          <a:prstGeom prst="stripedRightArrow">
            <a:avLst/>
          </a:prstGeom>
          <a:noFill/>
          <a:ln>
            <a:solidFill>
              <a:schemeClr val="tx1"/>
            </a:solidFill>
          </a:ln>
          <a:scene3d>
            <a:camera prst="perspectiveRelaxedModerately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3389" y="5569308"/>
            <a:ext cx="418352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90319" y="5569308"/>
            <a:ext cx="418352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0055" y="5569308"/>
            <a:ext cx="418352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8467" y="5554366"/>
            <a:ext cx="556827" cy="803103"/>
          </a:xfrm>
          <a:prstGeom prst="rect">
            <a:avLst/>
          </a:prstGeom>
          <a:noFill/>
          <a:ln w="19050" cmpd="sng">
            <a:solidFill>
              <a:srgbClr val="467FC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114" y="622280"/>
            <a:ext cx="26442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Evidência</a:t>
            </a:r>
            <a:r>
              <a:rPr lang="en-US" sz="1600" b="1" dirty="0"/>
              <a:t> Base</a:t>
            </a:r>
          </a:p>
          <a:p>
            <a:pPr algn="ctr"/>
            <a:r>
              <a:rPr lang="en-US" sz="1200" b="1" dirty="0"/>
              <a:t>(</a:t>
            </a:r>
            <a:r>
              <a:rPr lang="en-US" sz="1200" b="1" dirty="0" err="1"/>
              <a:t>haoues</a:t>
            </a:r>
            <a:r>
              <a:rPr lang="en-US" sz="1200" b="1" dirty="0"/>
              <a:t>, 2017)</a:t>
            </a:r>
          </a:p>
          <a:p>
            <a:pPr algn="ctr"/>
            <a:r>
              <a:rPr lang="en-US" sz="2400" b="1" dirty="0"/>
              <a:t>+</a:t>
            </a:r>
          </a:p>
          <a:p>
            <a:pPr algn="ctr"/>
            <a:r>
              <a:rPr lang="en-US" sz="1600" b="1" dirty="0" err="1"/>
              <a:t>Evidência</a:t>
            </a:r>
            <a:r>
              <a:rPr lang="en-US" sz="1600" b="1" dirty="0"/>
              <a:t> </a:t>
            </a:r>
            <a:r>
              <a:rPr lang="en-US" sz="1600" b="1" dirty="0" err="1"/>
              <a:t>Observada</a:t>
            </a:r>
            <a:r>
              <a:rPr lang="en-US" sz="1600" b="1" dirty="0"/>
              <a:t> (dados)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308" y="2961901"/>
            <a:ext cx="13064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Configuração</a:t>
            </a:r>
            <a:endParaRPr lang="en-US" sz="1600" b="1" dirty="0"/>
          </a:p>
          <a:p>
            <a:pPr algn="ctr"/>
            <a:r>
              <a:rPr lang="en-US" sz="1600" b="1" dirty="0"/>
              <a:t>QPS</a:t>
            </a:r>
          </a:p>
        </p:txBody>
      </p:sp>
    </p:spTree>
    <p:extLst>
      <p:ext uri="{BB962C8B-B14F-4D97-AF65-F5344CB8AC3E}">
        <p14:creationId xmlns:p14="http://schemas.microsoft.com/office/powerpoint/2010/main" val="181655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207101</TotalTime>
  <Words>1424</Words>
  <Application>Microsoft Macintosh PowerPoint</Application>
  <PresentationFormat>Apresentação na tela (4:3)</PresentationFormat>
  <Paragraphs>629</Paragraphs>
  <Slides>67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Modern No. 20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Universidade de Brasília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Hilmer Rodrigues Neri</dc:creator>
  <cp:lastModifiedBy>Hilmer Neri</cp:lastModifiedBy>
  <cp:revision>440</cp:revision>
  <dcterms:created xsi:type="dcterms:W3CDTF">2018-05-18T06:03:21Z</dcterms:created>
  <dcterms:modified xsi:type="dcterms:W3CDTF">2020-05-15T11:57:05Z</dcterms:modified>
</cp:coreProperties>
</file>